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5" r:id="rId4"/>
    <p:sldMasterId id="2147483656" r:id="rId5"/>
  </p:sldMasterIdLst>
  <p:notesMasterIdLst>
    <p:notesMasterId r:id="rId6"/>
  </p:notesMasterIdLst>
  <p:sldIdLst>
    <p:sldId id="256" r:id="rId7"/>
  </p:sldIdLst>
  <p:sldSz cy="10058400" cx="7772400"/>
  <p:notesSz cx="6858000" cy="9144000"/>
  <p:embeddedFontLst>
    <p:embeddedFont>
      <p:font typeface="Lato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Lato-boldItalic.fntdata"/><Relationship Id="rId10" Type="http://schemas.openxmlformats.org/officeDocument/2006/relationships/font" Target="fonts/Lato-italic.fntdata"/><Relationship Id="rId9" Type="http://schemas.openxmlformats.org/officeDocument/2006/relationships/font" Target="fonts/Lato-bold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Lato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69ddd80cde_0_19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69ddd80cde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Relationship Id="rId3" Type="http://schemas.openxmlformats.org/officeDocument/2006/relationships/image" Target="../media/image3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1.png"/><Relationship Id="rId3" Type="http://schemas.openxmlformats.org/officeDocument/2006/relationships/image" Target="../media/image9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 Event Flyers">
  <p:cSld name="CUSTOM_1_1_1_1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2"/>
          <p:cNvSpPr/>
          <p:nvPr/>
        </p:nvSpPr>
        <p:spPr>
          <a:xfrm>
            <a:off x="-11539" y="0"/>
            <a:ext cx="1049700" cy="10058400"/>
          </a:xfrm>
          <a:prstGeom prst="rect">
            <a:avLst/>
          </a:prstGeom>
          <a:solidFill>
            <a:srgbClr val="EBE8D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" name="Google Shape;9;p2"/>
          <p:cNvSpPr/>
          <p:nvPr/>
        </p:nvSpPr>
        <p:spPr>
          <a:xfrm>
            <a:off x="-11560" y="0"/>
            <a:ext cx="263100" cy="10058400"/>
          </a:xfrm>
          <a:prstGeom prst="rect">
            <a:avLst/>
          </a:prstGeom>
          <a:solidFill>
            <a:srgbClr val="E4A72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" name="Google Shape;10;p2"/>
          <p:cNvSpPr txBox="1"/>
          <p:nvPr>
            <p:ph type="title"/>
          </p:nvPr>
        </p:nvSpPr>
        <p:spPr>
          <a:xfrm>
            <a:off x="1390425" y="1472450"/>
            <a:ext cx="5974500" cy="47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1393575" y="3722279"/>
            <a:ext cx="2754600" cy="47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35161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35161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35161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35161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35161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35161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35161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351617"/>
                </a:solidFill>
              </a:defRPr>
            </a:lvl9pPr>
          </a:lstStyle>
          <a:p/>
        </p:txBody>
      </p:sp>
      <p:pic>
        <p:nvPicPr>
          <p:cNvPr id="12" name="Google Shape;12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483425" y="2055450"/>
            <a:ext cx="78525" cy="114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21666" y="274391"/>
            <a:ext cx="3153674" cy="9686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2"/>
          <p:cNvSpPr txBox="1"/>
          <p:nvPr>
            <p:ph idx="2" type="title"/>
          </p:nvPr>
        </p:nvSpPr>
        <p:spPr>
          <a:xfrm>
            <a:off x="1545849" y="1918448"/>
            <a:ext cx="5974500" cy="47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3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3" type="subTitle"/>
          </p:nvPr>
        </p:nvSpPr>
        <p:spPr>
          <a:xfrm>
            <a:off x="1390425" y="2394675"/>
            <a:ext cx="6102300" cy="83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351617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35161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35161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35161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35161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35161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35161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35161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351617"/>
                </a:solidFill>
              </a:defRPr>
            </a:lvl9pPr>
          </a:lstStyle>
          <a:p/>
        </p:txBody>
      </p:sp>
      <p:sp>
        <p:nvSpPr>
          <p:cNvPr id="16" name="Google Shape;16;p2"/>
          <p:cNvSpPr txBox="1"/>
          <p:nvPr>
            <p:ph idx="4" type="title"/>
          </p:nvPr>
        </p:nvSpPr>
        <p:spPr>
          <a:xfrm>
            <a:off x="1390425" y="3223850"/>
            <a:ext cx="2144400" cy="47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cxnSp>
        <p:nvCxnSpPr>
          <p:cNvPr id="17" name="Google Shape;17;p2"/>
          <p:cNvCxnSpPr/>
          <p:nvPr/>
        </p:nvCxnSpPr>
        <p:spPr>
          <a:xfrm>
            <a:off x="1483731" y="3682625"/>
            <a:ext cx="2489700" cy="0"/>
          </a:xfrm>
          <a:prstGeom prst="straightConnector1">
            <a:avLst/>
          </a:prstGeom>
          <a:noFill/>
          <a:ln cap="flat" cmpd="sng" w="9525">
            <a:solidFill>
              <a:schemeClr val="accent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8" name="Google Shape;18;p2"/>
          <p:cNvSpPr txBox="1"/>
          <p:nvPr>
            <p:ph idx="5" type="title"/>
          </p:nvPr>
        </p:nvSpPr>
        <p:spPr>
          <a:xfrm>
            <a:off x="4590825" y="3223850"/>
            <a:ext cx="2144400" cy="47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cxnSp>
        <p:nvCxnSpPr>
          <p:cNvPr id="19" name="Google Shape;19;p2"/>
          <p:cNvCxnSpPr/>
          <p:nvPr/>
        </p:nvCxnSpPr>
        <p:spPr>
          <a:xfrm>
            <a:off x="4684131" y="3682625"/>
            <a:ext cx="2469000" cy="0"/>
          </a:xfrm>
          <a:prstGeom prst="straightConnector1">
            <a:avLst/>
          </a:prstGeom>
          <a:noFill/>
          <a:ln cap="flat" cmpd="sng" w="9525">
            <a:solidFill>
              <a:schemeClr val="accent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0" name="Google Shape;20;p2"/>
          <p:cNvSpPr txBox="1"/>
          <p:nvPr>
            <p:ph idx="6" type="subTitle"/>
          </p:nvPr>
        </p:nvSpPr>
        <p:spPr>
          <a:xfrm>
            <a:off x="4801207" y="3735923"/>
            <a:ext cx="2506500" cy="256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351617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35161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35161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35161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35161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35161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35161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35161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351617"/>
                </a:solidFill>
              </a:defRPr>
            </a:lvl9pPr>
          </a:lstStyle>
          <a:p/>
        </p:txBody>
      </p:sp>
      <p:sp>
        <p:nvSpPr>
          <p:cNvPr id="21" name="Google Shape;21;p2"/>
          <p:cNvSpPr txBox="1"/>
          <p:nvPr>
            <p:ph idx="7" type="subTitle"/>
          </p:nvPr>
        </p:nvSpPr>
        <p:spPr>
          <a:xfrm>
            <a:off x="1393575" y="4103281"/>
            <a:ext cx="2754600" cy="21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300">
                <a:solidFill>
                  <a:srgbClr val="351617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300">
                <a:solidFill>
                  <a:srgbClr val="35161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300">
                <a:solidFill>
                  <a:srgbClr val="35161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300">
                <a:solidFill>
                  <a:srgbClr val="35161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300">
                <a:solidFill>
                  <a:srgbClr val="35161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300">
                <a:solidFill>
                  <a:srgbClr val="35161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300">
                <a:solidFill>
                  <a:srgbClr val="35161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300">
                <a:solidFill>
                  <a:srgbClr val="35161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300">
                <a:solidFill>
                  <a:srgbClr val="351617"/>
                </a:solidFill>
              </a:defRPr>
            </a:lvl9pPr>
          </a:lstStyle>
          <a:p/>
        </p:txBody>
      </p:sp>
      <p:sp>
        <p:nvSpPr>
          <p:cNvPr id="22" name="Google Shape;22;p2"/>
          <p:cNvSpPr txBox="1"/>
          <p:nvPr>
            <p:ph idx="8" type="title"/>
          </p:nvPr>
        </p:nvSpPr>
        <p:spPr>
          <a:xfrm>
            <a:off x="1390425" y="5509850"/>
            <a:ext cx="2144400" cy="47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cxnSp>
        <p:nvCxnSpPr>
          <p:cNvPr id="23" name="Google Shape;23;p2"/>
          <p:cNvCxnSpPr/>
          <p:nvPr/>
        </p:nvCxnSpPr>
        <p:spPr>
          <a:xfrm>
            <a:off x="1496479" y="5968625"/>
            <a:ext cx="5686200" cy="0"/>
          </a:xfrm>
          <a:prstGeom prst="straightConnector1">
            <a:avLst/>
          </a:prstGeom>
          <a:noFill/>
          <a:ln cap="flat" cmpd="sng" w="9525">
            <a:solidFill>
              <a:schemeClr val="accent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4" name="Google Shape;24;p2"/>
          <p:cNvSpPr txBox="1"/>
          <p:nvPr>
            <p:ph idx="9" type="title"/>
          </p:nvPr>
        </p:nvSpPr>
        <p:spPr>
          <a:xfrm>
            <a:off x="1390425" y="8291005"/>
            <a:ext cx="2144400" cy="47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cxnSp>
        <p:nvCxnSpPr>
          <p:cNvPr id="25" name="Google Shape;25;p2"/>
          <p:cNvCxnSpPr/>
          <p:nvPr/>
        </p:nvCxnSpPr>
        <p:spPr>
          <a:xfrm>
            <a:off x="1496479" y="8737032"/>
            <a:ext cx="5680800" cy="0"/>
          </a:xfrm>
          <a:prstGeom prst="straightConnector1">
            <a:avLst/>
          </a:prstGeom>
          <a:noFill/>
          <a:ln cap="flat" cmpd="sng" w="9525">
            <a:solidFill>
              <a:schemeClr val="accent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6" name="Google Shape;26;p2"/>
          <p:cNvSpPr txBox="1"/>
          <p:nvPr>
            <p:ph idx="13" type="title"/>
          </p:nvPr>
        </p:nvSpPr>
        <p:spPr>
          <a:xfrm>
            <a:off x="1585250" y="9261682"/>
            <a:ext cx="3098700" cy="47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3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cxnSp>
        <p:nvCxnSpPr>
          <p:cNvPr id="27" name="Google Shape;27;p2"/>
          <p:cNvCxnSpPr/>
          <p:nvPr/>
        </p:nvCxnSpPr>
        <p:spPr>
          <a:xfrm>
            <a:off x="1483731" y="1853825"/>
            <a:ext cx="5756700" cy="0"/>
          </a:xfrm>
          <a:prstGeom prst="straightConnector1">
            <a:avLst/>
          </a:prstGeom>
          <a:noFill/>
          <a:ln cap="flat" cmpd="sng" w="9525">
            <a:solidFill>
              <a:schemeClr val="accent6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28" name="Google Shape;28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483425" y="9400023"/>
            <a:ext cx="78525" cy="114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Google Shape;29;p2"/>
          <p:cNvPicPr preferRelativeResize="0"/>
          <p:nvPr/>
        </p:nvPicPr>
        <p:blipFill rotWithShape="1">
          <a:blip r:embed="rId4">
            <a:alphaModFix/>
          </a:blip>
          <a:srcRect b="20128" l="25962" r="32760" t="7049"/>
          <a:stretch/>
        </p:blipFill>
        <p:spPr>
          <a:xfrm rot="-5400000">
            <a:off x="5112525" y="6177149"/>
            <a:ext cx="2056976" cy="2009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1">
  <p:cSld name="CUSTOM_4_1_1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"/>
          <p:cNvSpPr/>
          <p:nvPr/>
        </p:nvSpPr>
        <p:spPr>
          <a:xfrm>
            <a:off x="-11539" y="0"/>
            <a:ext cx="623100" cy="10058400"/>
          </a:xfrm>
          <a:prstGeom prst="rect">
            <a:avLst/>
          </a:prstGeom>
          <a:solidFill>
            <a:srgbClr val="EBE8D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" name="Google Shape;32;p3"/>
          <p:cNvSpPr/>
          <p:nvPr/>
        </p:nvSpPr>
        <p:spPr>
          <a:xfrm>
            <a:off x="-11539" y="0"/>
            <a:ext cx="98100" cy="10058400"/>
          </a:xfrm>
          <a:prstGeom prst="rect">
            <a:avLst/>
          </a:prstGeom>
          <a:solidFill>
            <a:srgbClr val="E4A72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3"/>
          <p:cNvSpPr/>
          <p:nvPr/>
        </p:nvSpPr>
        <p:spPr>
          <a:xfrm>
            <a:off x="611426" y="196"/>
            <a:ext cx="71610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4" name="Google Shape;34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29525" y="530225"/>
            <a:ext cx="563103" cy="582549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3"/>
          <p:cNvSpPr txBox="1"/>
          <p:nvPr>
            <p:ph idx="12" type="sldNum"/>
          </p:nvPr>
        </p:nvSpPr>
        <p:spPr>
          <a:xfrm>
            <a:off x="7255857" y="9288597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6" name="Google Shape;36;p3"/>
          <p:cNvSpPr txBox="1"/>
          <p:nvPr>
            <p:ph type="title"/>
          </p:nvPr>
        </p:nvSpPr>
        <p:spPr>
          <a:xfrm>
            <a:off x="1123743" y="3912773"/>
            <a:ext cx="6132000" cy="395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 sz="3000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4000">
                <a:latin typeface="Lato"/>
                <a:ea typeface="Lato"/>
                <a:cs typeface="Lato"/>
                <a:sym typeface="La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4000">
                <a:latin typeface="Lato"/>
                <a:ea typeface="Lato"/>
                <a:cs typeface="Lato"/>
                <a:sym typeface="La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4000">
                <a:latin typeface="Lato"/>
                <a:ea typeface="Lato"/>
                <a:cs typeface="Lato"/>
                <a:sym typeface="La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4000">
                <a:latin typeface="Lato"/>
                <a:ea typeface="Lato"/>
                <a:cs typeface="Lato"/>
                <a:sym typeface="La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4000">
                <a:latin typeface="Lato"/>
                <a:ea typeface="Lato"/>
                <a:cs typeface="Lato"/>
                <a:sym typeface="La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4000">
                <a:latin typeface="Lato"/>
                <a:ea typeface="Lato"/>
                <a:cs typeface="Lato"/>
                <a:sym typeface="La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4000">
                <a:latin typeface="Lato"/>
                <a:ea typeface="Lato"/>
                <a:cs typeface="Lato"/>
                <a:sym typeface="La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40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pic>
        <p:nvPicPr>
          <p:cNvPr id="37" name="Google Shape;37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78176" y="4304271"/>
            <a:ext cx="151512" cy="2208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1">
  <p:cSld name="CUSTOM_7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4"/>
          <p:cNvSpPr/>
          <p:nvPr/>
        </p:nvSpPr>
        <p:spPr>
          <a:xfrm>
            <a:off x="-11539" y="0"/>
            <a:ext cx="623100" cy="10058400"/>
          </a:xfrm>
          <a:prstGeom prst="rect">
            <a:avLst/>
          </a:prstGeom>
          <a:solidFill>
            <a:srgbClr val="EBE8D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Google Shape;40;p4"/>
          <p:cNvSpPr/>
          <p:nvPr/>
        </p:nvSpPr>
        <p:spPr>
          <a:xfrm>
            <a:off x="-11539" y="0"/>
            <a:ext cx="98100" cy="10058400"/>
          </a:xfrm>
          <a:prstGeom prst="rect">
            <a:avLst/>
          </a:prstGeom>
          <a:solidFill>
            <a:srgbClr val="E4A72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41" name="Google Shape;41;p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29525" y="530225"/>
            <a:ext cx="563103" cy="582549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Google Shape;42;p4"/>
          <p:cNvSpPr txBox="1"/>
          <p:nvPr>
            <p:ph idx="12" type="sldNum"/>
          </p:nvPr>
        </p:nvSpPr>
        <p:spPr>
          <a:xfrm>
            <a:off x="7255857" y="9288597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3" name="Google Shape;43;p4"/>
          <p:cNvSpPr txBox="1"/>
          <p:nvPr>
            <p:ph type="title"/>
          </p:nvPr>
        </p:nvSpPr>
        <p:spPr>
          <a:xfrm>
            <a:off x="901085" y="2391791"/>
            <a:ext cx="6254400" cy="230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 sz="3000">
                <a:solidFill>
                  <a:srgbClr val="361214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4000">
                <a:latin typeface="Lato"/>
                <a:ea typeface="Lato"/>
                <a:cs typeface="Lato"/>
                <a:sym typeface="La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4000">
                <a:latin typeface="Lato"/>
                <a:ea typeface="Lato"/>
                <a:cs typeface="Lato"/>
                <a:sym typeface="La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4000">
                <a:latin typeface="Lato"/>
                <a:ea typeface="Lato"/>
                <a:cs typeface="Lato"/>
                <a:sym typeface="La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4000">
                <a:latin typeface="Lato"/>
                <a:ea typeface="Lato"/>
                <a:cs typeface="Lato"/>
                <a:sym typeface="La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4000">
                <a:latin typeface="Lato"/>
                <a:ea typeface="Lato"/>
                <a:cs typeface="Lato"/>
                <a:sym typeface="La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4000">
                <a:latin typeface="Lato"/>
                <a:ea typeface="Lato"/>
                <a:cs typeface="Lato"/>
                <a:sym typeface="La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4000">
                <a:latin typeface="Lato"/>
                <a:ea typeface="Lato"/>
                <a:cs typeface="Lato"/>
                <a:sym typeface="La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40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44" name="Google Shape;44;p4"/>
          <p:cNvSpPr txBox="1"/>
          <p:nvPr>
            <p:ph idx="1" type="body"/>
          </p:nvPr>
        </p:nvSpPr>
        <p:spPr>
          <a:xfrm>
            <a:off x="901085" y="4694458"/>
            <a:ext cx="3037200" cy="520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361214"/>
              </a:buClr>
              <a:buSzPts val="1400"/>
              <a:buFont typeface="Source Sans Pro"/>
              <a:buChar char="●"/>
              <a:defRPr sz="1400">
                <a:solidFill>
                  <a:srgbClr val="361214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rgbClr val="361214"/>
              </a:buClr>
              <a:buSzPts val="1400"/>
              <a:buFont typeface="Source Sans Pro"/>
              <a:buChar char="○"/>
              <a:defRPr sz="1400">
                <a:solidFill>
                  <a:srgbClr val="361214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rgbClr val="361214"/>
              </a:buClr>
              <a:buSzPts val="1400"/>
              <a:buFont typeface="Source Sans Pro"/>
              <a:buChar char="■"/>
              <a:defRPr sz="1400">
                <a:solidFill>
                  <a:srgbClr val="361214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rgbClr val="361214"/>
              </a:buClr>
              <a:buSzPts val="1400"/>
              <a:buFont typeface="Source Sans Pro"/>
              <a:buChar char="●"/>
              <a:defRPr sz="1400">
                <a:solidFill>
                  <a:srgbClr val="361214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rgbClr val="361214"/>
              </a:buClr>
              <a:buSzPts val="1400"/>
              <a:buFont typeface="Source Sans Pro"/>
              <a:buChar char="○"/>
              <a:defRPr sz="1400">
                <a:solidFill>
                  <a:srgbClr val="361214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rgbClr val="361214"/>
              </a:buClr>
              <a:buSzPts val="1400"/>
              <a:buFont typeface="Source Sans Pro"/>
              <a:buChar char="■"/>
              <a:defRPr sz="1400">
                <a:solidFill>
                  <a:srgbClr val="361214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rgbClr val="361214"/>
              </a:buClr>
              <a:buSzPts val="1400"/>
              <a:buFont typeface="Source Sans Pro"/>
              <a:buChar char="●"/>
              <a:defRPr sz="1400">
                <a:solidFill>
                  <a:srgbClr val="361214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rgbClr val="361214"/>
              </a:buClr>
              <a:buSzPts val="1400"/>
              <a:buFont typeface="Source Sans Pro"/>
              <a:buChar char="○"/>
              <a:defRPr sz="1400">
                <a:solidFill>
                  <a:srgbClr val="361214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rgbClr val="361214"/>
              </a:buClr>
              <a:buSzPts val="1400"/>
              <a:buFont typeface="Source Sans Pro"/>
              <a:buChar char="■"/>
              <a:defRPr sz="1400">
                <a:solidFill>
                  <a:srgbClr val="361214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45" name="Google Shape;45;p4"/>
          <p:cNvSpPr txBox="1"/>
          <p:nvPr>
            <p:ph idx="2" type="body"/>
          </p:nvPr>
        </p:nvSpPr>
        <p:spPr>
          <a:xfrm>
            <a:off x="4118476" y="4694458"/>
            <a:ext cx="3037200" cy="520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361214"/>
              </a:buClr>
              <a:buSzPts val="1400"/>
              <a:buFont typeface="Source Sans Pro"/>
              <a:buChar char="●"/>
              <a:defRPr sz="1400">
                <a:solidFill>
                  <a:srgbClr val="361214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rgbClr val="361214"/>
              </a:buClr>
              <a:buSzPts val="1400"/>
              <a:buFont typeface="Source Sans Pro"/>
              <a:buChar char="○"/>
              <a:defRPr sz="1400">
                <a:solidFill>
                  <a:srgbClr val="361214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rgbClr val="361214"/>
              </a:buClr>
              <a:buSzPts val="1400"/>
              <a:buFont typeface="Source Sans Pro"/>
              <a:buChar char="■"/>
              <a:defRPr sz="1400">
                <a:solidFill>
                  <a:srgbClr val="361214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rgbClr val="361214"/>
              </a:buClr>
              <a:buSzPts val="1400"/>
              <a:buFont typeface="Source Sans Pro"/>
              <a:buChar char="●"/>
              <a:defRPr sz="1400">
                <a:solidFill>
                  <a:srgbClr val="361214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rgbClr val="361214"/>
              </a:buClr>
              <a:buSzPts val="1400"/>
              <a:buFont typeface="Source Sans Pro"/>
              <a:buChar char="○"/>
              <a:defRPr sz="1400">
                <a:solidFill>
                  <a:srgbClr val="361214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rgbClr val="361214"/>
              </a:buClr>
              <a:buSzPts val="1400"/>
              <a:buFont typeface="Source Sans Pro"/>
              <a:buChar char="■"/>
              <a:defRPr sz="1400">
                <a:solidFill>
                  <a:srgbClr val="361214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rgbClr val="361214"/>
              </a:buClr>
              <a:buSzPts val="1400"/>
              <a:buFont typeface="Source Sans Pro"/>
              <a:buChar char="●"/>
              <a:defRPr sz="1400">
                <a:solidFill>
                  <a:srgbClr val="361214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rgbClr val="361214"/>
              </a:buClr>
              <a:buSzPts val="1400"/>
              <a:buFont typeface="Source Sans Pro"/>
              <a:buChar char="○"/>
              <a:defRPr sz="1400">
                <a:solidFill>
                  <a:srgbClr val="361214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rgbClr val="361214"/>
              </a:buClr>
              <a:buSzPts val="1400"/>
              <a:buFont typeface="Source Sans Pro"/>
              <a:buChar char="■"/>
              <a:defRPr sz="1400">
                <a:solidFill>
                  <a:srgbClr val="361214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2">
  <p:cSld name="CUSTOM_11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5"/>
          <p:cNvSpPr/>
          <p:nvPr/>
        </p:nvSpPr>
        <p:spPr>
          <a:xfrm>
            <a:off x="-11539" y="0"/>
            <a:ext cx="623100" cy="10058400"/>
          </a:xfrm>
          <a:prstGeom prst="rect">
            <a:avLst/>
          </a:prstGeom>
          <a:solidFill>
            <a:srgbClr val="EBE8D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5"/>
          <p:cNvSpPr/>
          <p:nvPr/>
        </p:nvSpPr>
        <p:spPr>
          <a:xfrm>
            <a:off x="-11539" y="0"/>
            <a:ext cx="98100" cy="10058400"/>
          </a:xfrm>
          <a:prstGeom prst="rect">
            <a:avLst/>
          </a:prstGeom>
          <a:solidFill>
            <a:srgbClr val="E4A72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5"/>
          <p:cNvSpPr/>
          <p:nvPr/>
        </p:nvSpPr>
        <p:spPr>
          <a:xfrm>
            <a:off x="611426" y="196"/>
            <a:ext cx="32376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0" name="Google Shape;50;p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29525" y="530225"/>
            <a:ext cx="563103" cy="582549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5"/>
          <p:cNvSpPr txBox="1"/>
          <p:nvPr>
            <p:ph idx="1" type="subTitle"/>
          </p:nvPr>
        </p:nvSpPr>
        <p:spPr>
          <a:xfrm>
            <a:off x="1058972" y="6182538"/>
            <a:ext cx="2622300" cy="148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Source Sans Pro"/>
              <a:buNone/>
              <a:defRPr sz="1600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52" name="Google Shape;52;p5"/>
          <p:cNvSpPr txBox="1"/>
          <p:nvPr>
            <p:ph idx="2" type="body"/>
          </p:nvPr>
        </p:nvSpPr>
        <p:spPr>
          <a:xfrm>
            <a:off x="4387615" y="2544520"/>
            <a:ext cx="2868300" cy="591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361214"/>
              </a:buClr>
              <a:buSzPts val="1400"/>
              <a:buFont typeface="Source Sans Pro"/>
              <a:buChar char="●"/>
              <a:defRPr>
                <a:solidFill>
                  <a:srgbClr val="361214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rgbClr val="361214"/>
              </a:buClr>
              <a:buSzPts val="1400"/>
              <a:buFont typeface="Source Sans Pro"/>
              <a:buChar char="○"/>
              <a:defRPr>
                <a:solidFill>
                  <a:srgbClr val="361214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rgbClr val="361214"/>
              </a:buClr>
              <a:buSzPts val="1400"/>
              <a:buFont typeface="Source Sans Pro"/>
              <a:buChar char="■"/>
              <a:defRPr>
                <a:solidFill>
                  <a:srgbClr val="361214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rgbClr val="361214"/>
              </a:buClr>
              <a:buSzPts val="1400"/>
              <a:buFont typeface="Source Sans Pro"/>
              <a:buChar char="●"/>
              <a:defRPr>
                <a:solidFill>
                  <a:srgbClr val="361214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rgbClr val="361214"/>
              </a:buClr>
              <a:buSzPts val="1400"/>
              <a:buFont typeface="Source Sans Pro"/>
              <a:buChar char="○"/>
              <a:defRPr>
                <a:solidFill>
                  <a:srgbClr val="361214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rgbClr val="361214"/>
              </a:buClr>
              <a:buSzPts val="1400"/>
              <a:buFont typeface="Source Sans Pro"/>
              <a:buChar char="■"/>
              <a:defRPr>
                <a:solidFill>
                  <a:srgbClr val="361214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rgbClr val="361214"/>
              </a:buClr>
              <a:buSzPts val="1400"/>
              <a:buFont typeface="Source Sans Pro"/>
              <a:buChar char="●"/>
              <a:defRPr>
                <a:solidFill>
                  <a:srgbClr val="361214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rgbClr val="361214"/>
              </a:buClr>
              <a:buSzPts val="1400"/>
              <a:buFont typeface="Source Sans Pro"/>
              <a:buChar char="○"/>
              <a:defRPr>
                <a:solidFill>
                  <a:srgbClr val="361214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rgbClr val="361214"/>
              </a:buClr>
              <a:buSzPts val="1400"/>
              <a:buFont typeface="Source Sans Pro"/>
              <a:buChar char="■"/>
              <a:defRPr>
                <a:solidFill>
                  <a:srgbClr val="361214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53" name="Google Shape;53;p5"/>
          <p:cNvSpPr txBox="1"/>
          <p:nvPr>
            <p:ph idx="12" type="sldNum"/>
          </p:nvPr>
        </p:nvSpPr>
        <p:spPr>
          <a:xfrm>
            <a:off x="7255857" y="9288597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4" name="Google Shape;54;p5"/>
          <p:cNvSpPr txBox="1"/>
          <p:nvPr>
            <p:ph type="title"/>
          </p:nvPr>
        </p:nvSpPr>
        <p:spPr>
          <a:xfrm>
            <a:off x="1058972" y="2112929"/>
            <a:ext cx="2622300" cy="395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 sz="3000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4000">
                <a:latin typeface="Lato"/>
                <a:ea typeface="Lato"/>
                <a:cs typeface="Lato"/>
                <a:sym typeface="La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4000">
                <a:latin typeface="Lato"/>
                <a:ea typeface="Lato"/>
                <a:cs typeface="Lato"/>
                <a:sym typeface="La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4000">
                <a:latin typeface="Lato"/>
                <a:ea typeface="Lato"/>
                <a:cs typeface="Lato"/>
                <a:sym typeface="La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4000">
                <a:latin typeface="Lato"/>
                <a:ea typeface="Lato"/>
                <a:cs typeface="Lato"/>
                <a:sym typeface="La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4000">
                <a:latin typeface="Lato"/>
                <a:ea typeface="Lato"/>
                <a:cs typeface="Lato"/>
                <a:sym typeface="La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4000">
                <a:latin typeface="Lato"/>
                <a:ea typeface="Lato"/>
                <a:cs typeface="Lato"/>
                <a:sym typeface="La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4000">
                <a:latin typeface="Lato"/>
                <a:ea typeface="Lato"/>
                <a:cs typeface="Lato"/>
                <a:sym typeface="La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40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pic>
        <p:nvPicPr>
          <p:cNvPr id="55" name="Google Shape;55;p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813" y="2461502"/>
            <a:ext cx="151512" cy="2208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2 1 ">
  <p:cSld name="CUSTOM_13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6"/>
          <p:cNvSpPr/>
          <p:nvPr/>
        </p:nvSpPr>
        <p:spPr>
          <a:xfrm>
            <a:off x="-49321" y="-71720"/>
            <a:ext cx="7914000" cy="10281300"/>
          </a:xfrm>
          <a:prstGeom prst="rect">
            <a:avLst/>
          </a:prstGeom>
          <a:solidFill>
            <a:srgbClr val="EBE8DD"/>
          </a:solidFill>
          <a:ln cap="flat" cmpd="sng" w="9525">
            <a:solidFill>
              <a:srgbClr val="1A1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8" name="Google Shape;58;p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37096" y="1834314"/>
            <a:ext cx="2684725" cy="2777374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6"/>
          <p:cNvSpPr txBox="1"/>
          <p:nvPr>
            <p:ph type="title"/>
          </p:nvPr>
        </p:nvSpPr>
        <p:spPr>
          <a:xfrm>
            <a:off x="3532218" y="3050667"/>
            <a:ext cx="3723600" cy="395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 sz="4000">
                <a:solidFill>
                  <a:srgbClr val="361214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4000">
                <a:latin typeface="Lato"/>
                <a:ea typeface="Lato"/>
                <a:cs typeface="Lato"/>
                <a:sym typeface="La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4000">
                <a:latin typeface="Lato"/>
                <a:ea typeface="Lato"/>
                <a:cs typeface="Lato"/>
                <a:sym typeface="La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4000">
                <a:latin typeface="Lato"/>
                <a:ea typeface="Lato"/>
                <a:cs typeface="Lato"/>
                <a:sym typeface="La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4000">
                <a:latin typeface="Lato"/>
                <a:ea typeface="Lato"/>
                <a:cs typeface="Lato"/>
                <a:sym typeface="La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4000">
                <a:latin typeface="Lato"/>
                <a:ea typeface="Lato"/>
                <a:cs typeface="Lato"/>
                <a:sym typeface="La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4000">
                <a:latin typeface="Lato"/>
                <a:ea typeface="Lato"/>
                <a:cs typeface="Lato"/>
                <a:sym typeface="La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4000">
                <a:latin typeface="Lato"/>
                <a:ea typeface="Lato"/>
                <a:cs typeface="Lato"/>
                <a:sym typeface="La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40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llustration set slide">
  <p:cSld name="CUSTOM_15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7"/>
          <p:cNvSpPr/>
          <p:nvPr/>
        </p:nvSpPr>
        <p:spPr>
          <a:xfrm>
            <a:off x="-11539" y="0"/>
            <a:ext cx="623100" cy="10058400"/>
          </a:xfrm>
          <a:prstGeom prst="rect">
            <a:avLst/>
          </a:prstGeom>
          <a:solidFill>
            <a:srgbClr val="EBE8D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7"/>
          <p:cNvSpPr/>
          <p:nvPr/>
        </p:nvSpPr>
        <p:spPr>
          <a:xfrm>
            <a:off x="-11539" y="0"/>
            <a:ext cx="98100" cy="10058400"/>
          </a:xfrm>
          <a:prstGeom prst="rect">
            <a:avLst/>
          </a:prstGeom>
          <a:solidFill>
            <a:srgbClr val="E4A72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3" name="Google Shape;63;p7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29525" y="530225"/>
            <a:ext cx="563103" cy="582549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7"/>
          <p:cNvSpPr txBox="1"/>
          <p:nvPr>
            <p:ph idx="12" type="sldNum"/>
          </p:nvPr>
        </p:nvSpPr>
        <p:spPr>
          <a:xfrm>
            <a:off x="7255857" y="9288597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5" name="Google Shape;65;p7"/>
          <p:cNvSpPr txBox="1"/>
          <p:nvPr>
            <p:ph type="title"/>
          </p:nvPr>
        </p:nvSpPr>
        <p:spPr>
          <a:xfrm>
            <a:off x="901085" y="2122022"/>
            <a:ext cx="2996400" cy="395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 sz="3000">
                <a:solidFill>
                  <a:srgbClr val="361214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4000">
                <a:latin typeface="Lato"/>
                <a:ea typeface="Lato"/>
                <a:cs typeface="Lato"/>
                <a:sym typeface="La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4000">
                <a:latin typeface="Lato"/>
                <a:ea typeface="Lato"/>
                <a:cs typeface="Lato"/>
                <a:sym typeface="La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4000">
                <a:latin typeface="Lato"/>
                <a:ea typeface="Lato"/>
                <a:cs typeface="Lato"/>
                <a:sym typeface="La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4000">
                <a:latin typeface="Lato"/>
                <a:ea typeface="Lato"/>
                <a:cs typeface="Lato"/>
                <a:sym typeface="La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4000">
                <a:latin typeface="Lato"/>
                <a:ea typeface="Lato"/>
                <a:cs typeface="Lato"/>
                <a:sym typeface="La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4000">
                <a:latin typeface="Lato"/>
                <a:ea typeface="Lato"/>
                <a:cs typeface="Lato"/>
                <a:sym typeface="La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4000">
                <a:latin typeface="Lato"/>
                <a:ea typeface="Lato"/>
                <a:cs typeface="Lato"/>
                <a:sym typeface="La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40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66" name="Google Shape;66;p7"/>
          <p:cNvSpPr txBox="1"/>
          <p:nvPr>
            <p:ph idx="1" type="subTitle"/>
          </p:nvPr>
        </p:nvSpPr>
        <p:spPr>
          <a:xfrm>
            <a:off x="901085" y="4014756"/>
            <a:ext cx="2996400" cy="542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361214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 Event Flyers">
  <p:cSld name="CUSTOM_1_1_1_1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9"/>
          <p:cNvSpPr/>
          <p:nvPr/>
        </p:nvSpPr>
        <p:spPr>
          <a:xfrm>
            <a:off x="-150" y="0"/>
            <a:ext cx="7772400" cy="25353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rgbClr val="F4F8F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9"/>
          <p:cNvSpPr txBox="1"/>
          <p:nvPr>
            <p:ph type="title"/>
          </p:nvPr>
        </p:nvSpPr>
        <p:spPr>
          <a:xfrm>
            <a:off x="855300" y="1633025"/>
            <a:ext cx="6217500" cy="54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Source Sans Pro"/>
              <a:buNone/>
              <a:defRPr b="1" sz="2600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9"/>
          <p:cNvSpPr/>
          <p:nvPr/>
        </p:nvSpPr>
        <p:spPr>
          <a:xfrm>
            <a:off x="0" y="2475875"/>
            <a:ext cx="7772400" cy="59400"/>
          </a:xfrm>
          <a:prstGeom prst="rect">
            <a:avLst/>
          </a:prstGeom>
          <a:solidFill>
            <a:srgbClr val="00AC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13"/>
              <a:buFont typeface="Arial"/>
              <a:buNone/>
            </a:pPr>
            <a:r>
              <a:t/>
            </a:r>
            <a:endParaRPr b="0" i="0" sz="1013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3" name="Google Shape;73;p9" title="Copy of Findhelp-Main-Logo-WHITE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70850" y="611100"/>
            <a:ext cx="2035125" cy="625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9" title="Caret_light teal-01.png"/>
          <p:cNvPicPr preferRelativeResize="0"/>
          <p:nvPr/>
        </p:nvPicPr>
        <p:blipFill rotWithShape="1">
          <a:blip r:embed="rId3">
            <a:alphaModFix/>
          </a:blip>
          <a:srcRect b="36332" l="38558" r="39617" t="35927"/>
          <a:stretch/>
        </p:blipFill>
        <p:spPr>
          <a:xfrm>
            <a:off x="743800" y="1802263"/>
            <a:ext cx="166316" cy="211414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9"/>
          <p:cNvSpPr txBox="1"/>
          <p:nvPr>
            <p:ph idx="1" type="subTitle"/>
          </p:nvPr>
        </p:nvSpPr>
        <p:spPr>
          <a:xfrm>
            <a:off x="743800" y="2804313"/>
            <a:ext cx="3914400" cy="28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None/>
              <a:defRPr b="1"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None/>
              <a:defRPr b="1"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None/>
              <a:defRPr b="1"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None/>
              <a:defRPr b="1"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None/>
              <a:defRPr b="1"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None/>
              <a:defRPr b="1"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None/>
              <a:defRPr b="1"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None/>
              <a:defRPr b="1"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None/>
              <a:defRPr b="1"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76" name="Google Shape;76;p9"/>
          <p:cNvSpPr txBox="1"/>
          <p:nvPr>
            <p:ph idx="2" type="subTitle"/>
          </p:nvPr>
        </p:nvSpPr>
        <p:spPr>
          <a:xfrm>
            <a:off x="743800" y="3842138"/>
            <a:ext cx="3914400" cy="28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None/>
              <a:defRPr b="1"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None/>
              <a:defRPr b="1"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None/>
              <a:defRPr b="1"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None/>
              <a:defRPr b="1"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None/>
              <a:defRPr b="1"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None/>
              <a:defRPr b="1"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None/>
              <a:defRPr b="1"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None/>
              <a:defRPr b="1"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None/>
              <a:defRPr b="1"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77" name="Google Shape;77;p9"/>
          <p:cNvSpPr txBox="1"/>
          <p:nvPr>
            <p:ph idx="3" type="subTitle"/>
          </p:nvPr>
        </p:nvSpPr>
        <p:spPr>
          <a:xfrm>
            <a:off x="2970825" y="7171213"/>
            <a:ext cx="3914400" cy="28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None/>
              <a:defRPr b="1"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None/>
              <a:defRPr b="1"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None/>
              <a:defRPr b="1"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None/>
              <a:defRPr b="1"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None/>
              <a:defRPr b="1"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None/>
              <a:defRPr b="1"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None/>
              <a:defRPr b="1"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None/>
              <a:defRPr b="1"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None/>
              <a:defRPr b="1"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2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treamlin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idx="12" type="sldNum"/>
          </p:nvPr>
        </p:nvSpPr>
        <p:spPr>
          <a:xfrm>
            <a:off x="7255857" y="9288597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rt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rt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rt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rt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rt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rt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rt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rt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treamline">
    <p:bg>
      <p:bgPr>
        <a:solidFill>
          <a:schemeClr val="lt1"/>
        </a:soli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8"/>
          <p:cNvSpPr txBox="1"/>
          <p:nvPr>
            <p:ph idx="12" type="sldNum"/>
          </p:nvPr>
        </p:nvSpPr>
        <p:spPr>
          <a:xfrm>
            <a:off x="7255857" y="9288597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4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5.png"/><Relationship Id="rId6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0"/>
          <p:cNvSpPr/>
          <p:nvPr/>
        </p:nvSpPr>
        <p:spPr>
          <a:xfrm>
            <a:off x="892125" y="5122850"/>
            <a:ext cx="1643400" cy="1670100"/>
          </a:xfrm>
          <a:prstGeom prst="roundRect">
            <a:avLst>
              <a:gd fmla="val 15918" name="adj"/>
            </a:avLst>
          </a:prstGeom>
          <a:solidFill>
            <a:srgbClr val="F4F8F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83" name="Google Shape;83;p10"/>
          <p:cNvSpPr txBox="1"/>
          <p:nvPr>
            <p:ph idx="1" type="subTitle"/>
          </p:nvPr>
        </p:nvSpPr>
        <p:spPr>
          <a:xfrm>
            <a:off x="743800" y="2804325"/>
            <a:ext cx="6217500" cy="28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/>
              <a:t>Training Session - June 18th  from 9:30am -11am PT</a:t>
            </a:r>
            <a:endParaRPr sz="1700"/>
          </a:p>
        </p:txBody>
      </p:sp>
      <p:sp>
        <p:nvSpPr>
          <p:cNvPr id="84" name="Google Shape;84;p10"/>
          <p:cNvSpPr txBox="1"/>
          <p:nvPr>
            <p:ph idx="2" type="subTitle"/>
          </p:nvPr>
        </p:nvSpPr>
        <p:spPr>
          <a:xfrm>
            <a:off x="743800" y="3994538"/>
            <a:ext cx="3914400" cy="28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/>
              <a:t>Connect Someone to Help</a:t>
            </a:r>
            <a:endParaRPr sz="1700"/>
          </a:p>
        </p:txBody>
      </p:sp>
      <p:sp>
        <p:nvSpPr>
          <p:cNvPr id="85" name="Google Shape;85;p10"/>
          <p:cNvSpPr/>
          <p:nvPr/>
        </p:nvSpPr>
        <p:spPr>
          <a:xfrm>
            <a:off x="743800" y="4941075"/>
            <a:ext cx="524400" cy="5244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86" name="Google Shape;86;p10"/>
          <p:cNvSpPr txBox="1"/>
          <p:nvPr>
            <p:ph type="title"/>
          </p:nvPr>
        </p:nvSpPr>
        <p:spPr>
          <a:xfrm>
            <a:off x="855300" y="1633025"/>
            <a:ext cx="6217500" cy="5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Get the most out of [Platform Name]!</a:t>
            </a:r>
            <a:endParaRPr/>
          </a:p>
        </p:txBody>
      </p:sp>
      <p:sp>
        <p:nvSpPr>
          <p:cNvPr id="87" name="Google Shape;87;p10"/>
          <p:cNvSpPr txBox="1"/>
          <p:nvPr>
            <p:ph idx="3" type="subTitle"/>
          </p:nvPr>
        </p:nvSpPr>
        <p:spPr>
          <a:xfrm>
            <a:off x="2970825" y="7247413"/>
            <a:ext cx="3914400" cy="28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/>
              <a:t>It’s free and easy to use.</a:t>
            </a:r>
            <a:endParaRPr sz="1900"/>
          </a:p>
        </p:txBody>
      </p:sp>
      <p:sp>
        <p:nvSpPr>
          <p:cNvPr id="88" name="Google Shape;88;p10"/>
          <p:cNvSpPr txBox="1"/>
          <p:nvPr/>
        </p:nvSpPr>
        <p:spPr>
          <a:xfrm>
            <a:off x="743800" y="3040475"/>
            <a:ext cx="6393300" cy="7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ource Sans Pro"/>
                <a:ea typeface="Source Sans Pro"/>
                <a:cs typeface="Source Sans Pro"/>
                <a:sym typeface="Source Sans Pro"/>
              </a:rPr>
              <a:t>At Findhelp, we understand that not everyone has time to learn a new piece of software inside and out. That’s why we’ve set up a live training session to help you use the tools we offer. Sign up below to get started!</a:t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89" name="Google Shape;89;p10"/>
          <p:cNvSpPr txBox="1"/>
          <p:nvPr/>
        </p:nvSpPr>
        <p:spPr>
          <a:xfrm>
            <a:off x="743800" y="4228475"/>
            <a:ext cx="6329100" cy="54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ource Sans Pro"/>
                <a:ea typeface="Source Sans Pro"/>
                <a:cs typeface="Source Sans Pro"/>
                <a:sym typeface="Source Sans Pro"/>
              </a:rPr>
              <a:t>It’s easy to refer others to social care programs, or for you to find help on your own.</a:t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90" name="Google Shape;90;p10"/>
          <p:cNvSpPr/>
          <p:nvPr/>
        </p:nvSpPr>
        <p:spPr>
          <a:xfrm>
            <a:off x="3096975" y="5122850"/>
            <a:ext cx="1643400" cy="1670100"/>
          </a:xfrm>
          <a:prstGeom prst="roundRect">
            <a:avLst>
              <a:gd fmla="val 15918" name="adj"/>
            </a:avLst>
          </a:prstGeom>
          <a:solidFill>
            <a:srgbClr val="F4F8F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pic>
        <p:nvPicPr>
          <p:cNvPr id="91" name="Google Shape;91;p10" title="Health-126.png"/>
          <p:cNvPicPr preferRelativeResize="0"/>
          <p:nvPr/>
        </p:nvPicPr>
        <p:blipFill rotWithShape="1">
          <a:blip r:embed="rId3">
            <a:alphaModFix/>
          </a:blip>
          <a:srcRect b="31255" l="19441" r="18917" t="28554"/>
          <a:stretch/>
        </p:blipFill>
        <p:spPr>
          <a:xfrm>
            <a:off x="3432575" y="5493499"/>
            <a:ext cx="951548" cy="6204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0"/>
          <p:cNvSpPr/>
          <p:nvPr/>
        </p:nvSpPr>
        <p:spPr>
          <a:xfrm>
            <a:off x="5301825" y="5122850"/>
            <a:ext cx="1643400" cy="1670100"/>
          </a:xfrm>
          <a:prstGeom prst="roundRect">
            <a:avLst>
              <a:gd fmla="val 15918" name="adj"/>
            </a:avLst>
          </a:prstGeom>
          <a:solidFill>
            <a:srgbClr val="F4F8F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93" name="Google Shape;93;p10"/>
          <p:cNvSpPr txBox="1"/>
          <p:nvPr/>
        </p:nvSpPr>
        <p:spPr>
          <a:xfrm>
            <a:off x="3220750" y="6269875"/>
            <a:ext cx="1375200" cy="37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Source Sans Pro"/>
                <a:ea typeface="Source Sans Pro"/>
                <a:cs typeface="Source Sans Pro"/>
                <a:sym typeface="Source Sans Pro"/>
              </a:rPr>
              <a:t>Privately search by category of services.</a:t>
            </a:r>
            <a:endParaRPr sz="10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94" name="Google Shape;94;p10"/>
          <p:cNvSpPr txBox="1"/>
          <p:nvPr/>
        </p:nvSpPr>
        <p:spPr>
          <a:xfrm>
            <a:off x="892125" y="6269875"/>
            <a:ext cx="1643400" cy="37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Source Sans Pro"/>
                <a:ea typeface="Source Sans Pro"/>
                <a:cs typeface="Source Sans Pro"/>
                <a:sym typeface="Source Sans Pro"/>
              </a:rPr>
              <a:t>Type in your ZIP Code on</a:t>
            </a:r>
            <a:endParaRPr sz="1000"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2"/>
                </a:solidFill>
                <a:highlight>
                  <a:schemeClr val="accent6"/>
                </a:highlight>
                <a:latin typeface="Source Sans Pro"/>
                <a:ea typeface="Source Sans Pro"/>
                <a:cs typeface="Source Sans Pro"/>
                <a:sym typeface="Source Sans Pro"/>
              </a:rPr>
              <a:t>[PLATFORM NAME]</a:t>
            </a:r>
            <a:endParaRPr sz="1000">
              <a:solidFill>
                <a:schemeClr val="lt2"/>
              </a:solidFill>
              <a:highlight>
                <a:schemeClr val="accent6"/>
              </a:highlight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95" name="Google Shape;95;p10"/>
          <p:cNvSpPr txBox="1"/>
          <p:nvPr/>
        </p:nvSpPr>
        <p:spPr>
          <a:xfrm>
            <a:off x="5361825" y="6269875"/>
            <a:ext cx="1523400" cy="37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Source Sans Pro"/>
                <a:ea typeface="Source Sans Pro"/>
                <a:cs typeface="Source Sans Pro"/>
                <a:sym typeface="Source Sans Pro"/>
              </a:rPr>
              <a:t>Connect with programs that can help you!</a:t>
            </a:r>
            <a:endParaRPr sz="10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96" name="Google Shape;96;p10"/>
          <p:cNvSpPr/>
          <p:nvPr/>
        </p:nvSpPr>
        <p:spPr>
          <a:xfrm>
            <a:off x="2915238" y="4941075"/>
            <a:ext cx="524400" cy="5244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97" name="Google Shape;97;p10"/>
          <p:cNvSpPr/>
          <p:nvPr/>
        </p:nvSpPr>
        <p:spPr>
          <a:xfrm>
            <a:off x="5086675" y="4941075"/>
            <a:ext cx="524400" cy="5244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98" name="Google Shape;98;p10"/>
          <p:cNvSpPr txBox="1"/>
          <p:nvPr/>
        </p:nvSpPr>
        <p:spPr>
          <a:xfrm>
            <a:off x="794800" y="5015550"/>
            <a:ext cx="422400" cy="33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1</a:t>
            </a:r>
            <a:endParaRPr b="1" sz="2000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99" name="Google Shape;99;p10"/>
          <p:cNvSpPr txBox="1"/>
          <p:nvPr/>
        </p:nvSpPr>
        <p:spPr>
          <a:xfrm>
            <a:off x="2966225" y="5015550"/>
            <a:ext cx="422400" cy="33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2</a:t>
            </a:r>
            <a:endParaRPr b="1" sz="2000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00" name="Google Shape;100;p10"/>
          <p:cNvSpPr txBox="1"/>
          <p:nvPr/>
        </p:nvSpPr>
        <p:spPr>
          <a:xfrm>
            <a:off x="5137700" y="5015550"/>
            <a:ext cx="422400" cy="33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3</a:t>
            </a:r>
            <a:endParaRPr b="1" sz="2000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01" name="Google Shape;101;p10"/>
          <p:cNvSpPr txBox="1"/>
          <p:nvPr>
            <p:ph idx="3" type="subTitle"/>
          </p:nvPr>
        </p:nvSpPr>
        <p:spPr>
          <a:xfrm>
            <a:off x="3096975" y="7634588"/>
            <a:ext cx="3914400" cy="28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lt2"/>
                </a:solidFill>
              </a:rPr>
              <a:t>View hours and locations</a:t>
            </a:r>
            <a:endParaRPr sz="1600">
              <a:solidFill>
                <a:schemeClr val="lt2"/>
              </a:solidFill>
            </a:endParaRPr>
          </a:p>
        </p:txBody>
      </p:sp>
      <p:sp>
        <p:nvSpPr>
          <p:cNvPr id="102" name="Google Shape;102;p10"/>
          <p:cNvSpPr txBox="1"/>
          <p:nvPr>
            <p:ph idx="3" type="subTitle"/>
          </p:nvPr>
        </p:nvSpPr>
        <p:spPr>
          <a:xfrm>
            <a:off x="3096975" y="7951663"/>
            <a:ext cx="3914400" cy="28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lt2"/>
                </a:solidFill>
              </a:rPr>
              <a:t>Find free and reduced-cost services</a:t>
            </a:r>
            <a:endParaRPr sz="1600">
              <a:solidFill>
                <a:schemeClr val="lt2"/>
              </a:solidFill>
            </a:endParaRPr>
          </a:p>
        </p:txBody>
      </p:sp>
      <p:sp>
        <p:nvSpPr>
          <p:cNvPr id="103" name="Google Shape;103;p10"/>
          <p:cNvSpPr txBox="1"/>
          <p:nvPr>
            <p:ph idx="3" type="subTitle"/>
          </p:nvPr>
        </p:nvSpPr>
        <p:spPr>
          <a:xfrm>
            <a:off x="3096975" y="8268738"/>
            <a:ext cx="3914400" cy="28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lt2"/>
                </a:solidFill>
              </a:rPr>
              <a:t>Apply for benefits</a:t>
            </a:r>
            <a:endParaRPr sz="1600">
              <a:solidFill>
                <a:schemeClr val="lt2"/>
              </a:solidFill>
            </a:endParaRPr>
          </a:p>
        </p:txBody>
      </p:sp>
      <p:sp>
        <p:nvSpPr>
          <p:cNvPr id="104" name="Google Shape;104;p10"/>
          <p:cNvSpPr/>
          <p:nvPr/>
        </p:nvSpPr>
        <p:spPr>
          <a:xfrm>
            <a:off x="831675" y="7297475"/>
            <a:ext cx="1764300" cy="1764300"/>
          </a:xfrm>
          <a:prstGeom prst="rect">
            <a:avLst/>
          </a:prstGeom>
          <a:noFill/>
          <a:ln cap="flat" cmpd="sng" w="9525">
            <a:solidFill>
              <a:srgbClr val="E457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INSERT QR CODE HERE</a:t>
            </a:r>
            <a:endParaRPr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pic>
        <p:nvPicPr>
          <p:cNvPr id="105" name="Google Shape;105;p10" title="Caret.png"/>
          <p:cNvPicPr preferRelativeResize="0"/>
          <p:nvPr/>
        </p:nvPicPr>
        <p:blipFill rotWithShape="1">
          <a:blip r:embed="rId4">
            <a:alphaModFix/>
          </a:blip>
          <a:srcRect b="36535" l="40746" r="40670" t="36535"/>
          <a:stretch/>
        </p:blipFill>
        <p:spPr>
          <a:xfrm>
            <a:off x="3065475" y="7717025"/>
            <a:ext cx="85825" cy="124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0" title="Caret.png"/>
          <p:cNvPicPr preferRelativeResize="0"/>
          <p:nvPr/>
        </p:nvPicPr>
        <p:blipFill rotWithShape="1">
          <a:blip r:embed="rId4">
            <a:alphaModFix/>
          </a:blip>
          <a:srcRect b="36535" l="40746" r="40670" t="36535"/>
          <a:stretch/>
        </p:blipFill>
        <p:spPr>
          <a:xfrm>
            <a:off x="3065475" y="8034087"/>
            <a:ext cx="85825" cy="124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10" title="Caret.png"/>
          <p:cNvPicPr preferRelativeResize="0"/>
          <p:nvPr/>
        </p:nvPicPr>
        <p:blipFill rotWithShape="1">
          <a:blip r:embed="rId4">
            <a:alphaModFix/>
          </a:blip>
          <a:srcRect b="36535" l="40746" r="40670" t="36535"/>
          <a:stretch/>
        </p:blipFill>
        <p:spPr>
          <a:xfrm>
            <a:off x="3065475" y="8351150"/>
            <a:ext cx="85825" cy="124375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10"/>
          <p:cNvSpPr/>
          <p:nvPr/>
        </p:nvSpPr>
        <p:spPr>
          <a:xfrm>
            <a:off x="3065475" y="8841650"/>
            <a:ext cx="3579000" cy="436800"/>
          </a:xfrm>
          <a:prstGeom prst="roundRect">
            <a:avLst>
              <a:gd fmla="val 50000" name="adj"/>
            </a:avLst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Is [</a:t>
            </a:r>
            <a:r>
              <a:rPr lang="en" sz="1100">
                <a:solidFill>
                  <a:schemeClr val="lt1"/>
                </a:solidFill>
                <a:highlight>
                  <a:srgbClr val="E4A724"/>
                </a:highlight>
                <a:latin typeface="Source Sans Pro"/>
                <a:ea typeface="Source Sans Pro"/>
                <a:cs typeface="Source Sans Pro"/>
                <a:sym typeface="Source Sans Pro"/>
              </a:rPr>
              <a:t>PLATFORM NAME]</a:t>
            </a:r>
            <a:r>
              <a:rPr lang="en" sz="1100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helpful? Share this with a friend.</a:t>
            </a:r>
            <a:endParaRPr sz="1100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09" name="Google Shape;109;p10"/>
          <p:cNvSpPr txBox="1"/>
          <p:nvPr>
            <p:ph type="title"/>
          </p:nvPr>
        </p:nvSpPr>
        <p:spPr>
          <a:xfrm>
            <a:off x="2730675" y="645650"/>
            <a:ext cx="334800" cy="5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+</a:t>
            </a:r>
            <a:endParaRPr/>
          </a:p>
        </p:txBody>
      </p:sp>
      <p:sp>
        <p:nvSpPr>
          <p:cNvPr id="110" name="Google Shape;110;p10"/>
          <p:cNvSpPr/>
          <p:nvPr/>
        </p:nvSpPr>
        <p:spPr>
          <a:xfrm>
            <a:off x="3273200" y="610400"/>
            <a:ext cx="2286900" cy="620400"/>
          </a:xfrm>
          <a:prstGeom prst="rect">
            <a:avLst/>
          </a:prstGeom>
          <a:noFill/>
          <a:ln cap="flat" cmpd="sng" w="9525">
            <a:solidFill>
              <a:srgbClr val="E457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CUSTOMER LOGO HERE</a:t>
            </a:r>
            <a:endParaRPr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pic>
        <p:nvPicPr>
          <p:cNvPr id="111" name="Google Shape;111;p1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647750" y="5310189"/>
            <a:ext cx="951550" cy="901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10" title="Health-121.png"/>
          <p:cNvPicPr preferRelativeResize="0"/>
          <p:nvPr/>
        </p:nvPicPr>
        <p:blipFill rotWithShape="1">
          <a:blip r:embed="rId6">
            <a:alphaModFix/>
          </a:blip>
          <a:srcRect b="27786" l="27560" r="26997" t="27706"/>
          <a:stretch/>
        </p:blipFill>
        <p:spPr>
          <a:xfrm>
            <a:off x="1324928" y="5422780"/>
            <a:ext cx="777800" cy="7618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findhelp">
  <a:themeElements>
    <a:clrScheme name="Streamline">
      <a:dk1>
        <a:srgbClr val="08444A"/>
      </a:dk1>
      <a:lt1>
        <a:srgbClr val="FFFFFF"/>
      </a:lt1>
      <a:dk2>
        <a:srgbClr val="00ACAA"/>
      </a:dk2>
      <a:lt2>
        <a:srgbClr val="008080"/>
      </a:lt2>
      <a:accent1>
        <a:srgbClr val="00ACAA"/>
      </a:accent1>
      <a:accent2>
        <a:srgbClr val="E5A925"/>
      </a:accent2>
      <a:accent3>
        <a:srgbClr val="ECE9DE"/>
      </a:accent3>
      <a:accent4>
        <a:srgbClr val="008080"/>
      </a:accent4>
      <a:accent5>
        <a:srgbClr val="00ACAA"/>
      </a:accent5>
      <a:accent6>
        <a:srgbClr val="E5A925"/>
      </a:accent6>
      <a:hlink>
        <a:srgbClr val="008080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findhelp">
  <a:themeElements>
    <a:clrScheme name="Streamline">
      <a:dk1>
        <a:srgbClr val="351617"/>
      </a:dk1>
      <a:lt1>
        <a:srgbClr val="FFFFFF"/>
      </a:lt1>
      <a:dk2>
        <a:srgbClr val="00ACAA"/>
      </a:dk2>
      <a:lt2>
        <a:srgbClr val="008080"/>
      </a:lt2>
      <a:accent1>
        <a:srgbClr val="00ACAA"/>
      </a:accent1>
      <a:accent2>
        <a:srgbClr val="E5A925"/>
      </a:accent2>
      <a:accent3>
        <a:srgbClr val="ECE9DE"/>
      </a:accent3>
      <a:accent4>
        <a:srgbClr val="008080"/>
      </a:accent4>
      <a:accent5>
        <a:srgbClr val="00ACAA"/>
      </a:accent5>
      <a:accent6>
        <a:srgbClr val="E5A925"/>
      </a:accent6>
      <a:hlink>
        <a:srgbClr val="008080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