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20" r:id="rId4"/>
    <p:sldMasterId id="214748372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3657600" cx="5486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52">
          <p15:clr>
            <a:srgbClr val="747775"/>
          </p15:clr>
        </p15:guide>
        <p15:guide id="2" pos="17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52" orient="horz"/>
        <p:guide pos="172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556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2d902d06812_2_10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g2d902d06812_2_1012:notes"/>
          <p:cNvSpPr/>
          <p:nvPr>
            <p:ph idx="2" type="sldImg"/>
          </p:nvPr>
        </p:nvSpPr>
        <p:spPr>
          <a:xfrm>
            <a:off x="1114425" y="1143000"/>
            <a:ext cx="4629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369588d3fb5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g369588d3fb5_0_147:notes"/>
          <p:cNvSpPr/>
          <p:nvPr>
            <p:ph idx="2" type="sldImg"/>
          </p:nvPr>
        </p:nvSpPr>
        <p:spPr>
          <a:xfrm>
            <a:off x="1114425" y="1143000"/>
            <a:ext cx="4629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369588d3fb5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g369588d3fb5_0_151:notes"/>
          <p:cNvSpPr/>
          <p:nvPr>
            <p:ph idx="2" type="sldImg"/>
          </p:nvPr>
        </p:nvSpPr>
        <p:spPr>
          <a:xfrm>
            <a:off x="1114425" y="1143000"/>
            <a:ext cx="4629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369588d3fb5_0_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g369588d3fb5_0_170:notes"/>
          <p:cNvSpPr/>
          <p:nvPr>
            <p:ph idx="2" type="sldImg"/>
          </p:nvPr>
        </p:nvSpPr>
        <p:spPr>
          <a:xfrm>
            <a:off x="1114425" y="1143000"/>
            <a:ext cx="4629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3673fdc4ba3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g3673fdc4ba3_0_2:notes"/>
          <p:cNvSpPr/>
          <p:nvPr>
            <p:ph idx="2" type="sldImg"/>
          </p:nvPr>
        </p:nvSpPr>
        <p:spPr>
          <a:xfrm>
            <a:off x="1114425" y="1143000"/>
            <a:ext cx="4629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3673fdc4ba3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g3673fdc4ba3_0_32:notes"/>
          <p:cNvSpPr/>
          <p:nvPr>
            <p:ph idx="2" type="sldImg"/>
          </p:nvPr>
        </p:nvSpPr>
        <p:spPr>
          <a:xfrm>
            <a:off x="1114425" y="1143000"/>
            <a:ext cx="4629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369588d3fb5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g369588d3fb5_0_9:notes"/>
          <p:cNvSpPr/>
          <p:nvPr>
            <p:ph idx="2" type="sldImg"/>
          </p:nvPr>
        </p:nvSpPr>
        <p:spPr>
          <a:xfrm>
            <a:off x="1114425" y="1143000"/>
            <a:ext cx="4629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369588d3fb5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g369588d3fb5_0_14:notes"/>
          <p:cNvSpPr/>
          <p:nvPr>
            <p:ph idx="2" type="sldImg"/>
          </p:nvPr>
        </p:nvSpPr>
        <p:spPr>
          <a:xfrm>
            <a:off x="1114425" y="1143000"/>
            <a:ext cx="4629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369588d3fb5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g369588d3fb5_0_34:notes"/>
          <p:cNvSpPr/>
          <p:nvPr>
            <p:ph idx="2" type="sldImg"/>
          </p:nvPr>
        </p:nvSpPr>
        <p:spPr>
          <a:xfrm>
            <a:off x="1114425" y="1143000"/>
            <a:ext cx="4629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369588d3fb5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g369588d3fb5_0_81:notes"/>
          <p:cNvSpPr/>
          <p:nvPr>
            <p:ph idx="2" type="sldImg"/>
          </p:nvPr>
        </p:nvSpPr>
        <p:spPr>
          <a:xfrm>
            <a:off x="1114425" y="1143000"/>
            <a:ext cx="4629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6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369588d3fb5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g369588d3fb5_0_85:notes"/>
          <p:cNvSpPr/>
          <p:nvPr>
            <p:ph idx="2" type="sldImg"/>
          </p:nvPr>
        </p:nvSpPr>
        <p:spPr>
          <a:xfrm>
            <a:off x="1114425" y="1143000"/>
            <a:ext cx="4629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g369588d3fb5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8" name="Google Shape;1228;g369588d3fb5_0_104:notes"/>
          <p:cNvSpPr/>
          <p:nvPr>
            <p:ph idx="2" type="sldImg"/>
          </p:nvPr>
        </p:nvSpPr>
        <p:spPr>
          <a:xfrm>
            <a:off x="1114425" y="1143000"/>
            <a:ext cx="46290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2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87025" y="529476"/>
            <a:ext cx="5112300" cy="14595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87020" y="2015378"/>
            <a:ext cx="5112300" cy="5637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87020" y="786578"/>
            <a:ext cx="5112300" cy="13962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87020" y="2241582"/>
            <a:ext cx="5112300" cy="9249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 algn="ctr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 algn="ctr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242839" y="1186844"/>
            <a:ext cx="33870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242839" y="2418025"/>
            <a:ext cx="3387000" cy="5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lv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>
                <a:solidFill>
                  <a:schemeClr val="accent2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lvl="2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lvl="3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lvl="4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lvl="5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lvl="6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lvl="7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lvl="8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6816" y="436428"/>
            <a:ext cx="1449519" cy="39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874" y="0"/>
            <a:ext cx="1607526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152">
          <p15:clr>
            <a:srgbClr val="FBAE40"/>
          </p15:clr>
        </p15:guide>
        <p15:guide id="2" pos="1728">
          <p15:clr>
            <a:srgbClr val="FBAE40"/>
          </p15:clr>
        </p15:guide>
        <p15:guide id="3" pos="18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6 Items">
  <p:cSld name="Agenda - 6 Item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31921" y="1160176"/>
            <a:ext cx="19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631921" y="1881306"/>
            <a:ext cx="19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3" type="body"/>
          </p:nvPr>
        </p:nvSpPr>
        <p:spPr>
          <a:xfrm>
            <a:off x="642208" y="2602436"/>
            <a:ext cx="19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0" name="Google Shape;70;p15"/>
          <p:cNvSpPr txBox="1"/>
          <p:nvPr/>
        </p:nvSpPr>
        <p:spPr>
          <a:xfrm>
            <a:off x="211703" y="1172575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1" name="Google Shape;71;p15"/>
          <p:cNvCxnSpPr/>
          <p:nvPr/>
        </p:nvCxnSpPr>
        <p:spPr>
          <a:xfrm>
            <a:off x="539621" y="1160176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" name="Google Shape;72;p15"/>
          <p:cNvSpPr txBox="1"/>
          <p:nvPr/>
        </p:nvSpPr>
        <p:spPr>
          <a:xfrm>
            <a:off x="211703" y="1893704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3" name="Google Shape;73;p15"/>
          <p:cNvCxnSpPr/>
          <p:nvPr/>
        </p:nvCxnSpPr>
        <p:spPr>
          <a:xfrm>
            <a:off x="539621" y="1881306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" name="Google Shape;74;p15"/>
          <p:cNvSpPr txBox="1"/>
          <p:nvPr/>
        </p:nvSpPr>
        <p:spPr>
          <a:xfrm>
            <a:off x="211703" y="2614834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5" name="Google Shape;75;p15"/>
          <p:cNvCxnSpPr/>
          <p:nvPr/>
        </p:nvCxnSpPr>
        <p:spPr>
          <a:xfrm>
            <a:off x="539621" y="2602436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" name="Google Shape;76;p15"/>
          <p:cNvSpPr txBox="1"/>
          <p:nvPr>
            <p:ph idx="4" type="body"/>
          </p:nvPr>
        </p:nvSpPr>
        <p:spPr>
          <a:xfrm>
            <a:off x="3309880" y="1160176"/>
            <a:ext cx="19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5" type="body"/>
          </p:nvPr>
        </p:nvSpPr>
        <p:spPr>
          <a:xfrm>
            <a:off x="3309880" y="1881306"/>
            <a:ext cx="19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6" type="body"/>
          </p:nvPr>
        </p:nvSpPr>
        <p:spPr>
          <a:xfrm>
            <a:off x="3320167" y="2602436"/>
            <a:ext cx="19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9" name="Google Shape;79;p15"/>
          <p:cNvSpPr txBox="1"/>
          <p:nvPr/>
        </p:nvSpPr>
        <p:spPr>
          <a:xfrm>
            <a:off x="2889662" y="1172575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80" name="Google Shape;80;p15"/>
          <p:cNvCxnSpPr/>
          <p:nvPr/>
        </p:nvCxnSpPr>
        <p:spPr>
          <a:xfrm>
            <a:off x="3217580" y="1160176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" name="Google Shape;81;p15"/>
          <p:cNvSpPr txBox="1"/>
          <p:nvPr/>
        </p:nvSpPr>
        <p:spPr>
          <a:xfrm>
            <a:off x="2889662" y="1893704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82" name="Google Shape;82;p15"/>
          <p:cNvCxnSpPr/>
          <p:nvPr/>
        </p:nvCxnSpPr>
        <p:spPr>
          <a:xfrm>
            <a:off x="3217580" y="1881306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" name="Google Shape;83;p15"/>
          <p:cNvSpPr txBox="1"/>
          <p:nvPr/>
        </p:nvSpPr>
        <p:spPr>
          <a:xfrm>
            <a:off x="2889662" y="2614834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84" name="Google Shape;84;p15"/>
          <p:cNvCxnSpPr/>
          <p:nvPr/>
        </p:nvCxnSpPr>
        <p:spPr>
          <a:xfrm>
            <a:off x="3217580" y="2602436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5 Items">
  <p:cSld name="Agenda - 5 Item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631921" y="1160176"/>
            <a:ext cx="19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2" type="body"/>
          </p:nvPr>
        </p:nvSpPr>
        <p:spPr>
          <a:xfrm>
            <a:off x="631921" y="1881306"/>
            <a:ext cx="19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3" type="body"/>
          </p:nvPr>
        </p:nvSpPr>
        <p:spPr>
          <a:xfrm>
            <a:off x="642208" y="2602436"/>
            <a:ext cx="19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0" name="Google Shape;90;p16"/>
          <p:cNvSpPr txBox="1"/>
          <p:nvPr/>
        </p:nvSpPr>
        <p:spPr>
          <a:xfrm>
            <a:off x="211703" y="1172575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1" name="Google Shape;91;p16"/>
          <p:cNvCxnSpPr/>
          <p:nvPr/>
        </p:nvCxnSpPr>
        <p:spPr>
          <a:xfrm>
            <a:off x="539621" y="1160176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" name="Google Shape;92;p16"/>
          <p:cNvSpPr txBox="1"/>
          <p:nvPr/>
        </p:nvSpPr>
        <p:spPr>
          <a:xfrm>
            <a:off x="211703" y="1893704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3" name="Google Shape;93;p16"/>
          <p:cNvCxnSpPr/>
          <p:nvPr/>
        </p:nvCxnSpPr>
        <p:spPr>
          <a:xfrm>
            <a:off x="539621" y="1881306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" name="Google Shape;94;p16"/>
          <p:cNvSpPr txBox="1"/>
          <p:nvPr/>
        </p:nvSpPr>
        <p:spPr>
          <a:xfrm>
            <a:off x="211703" y="2614834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5" name="Google Shape;95;p16"/>
          <p:cNvCxnSpPr/>
          <p:nvPr/>
        </p:nvCxnSpPr>
        <p:spPr>
          <a:xfrm>
            <a:off x="539621" y="2602436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" name="Google Shape;96;p16"/>
          <p:cNvSpPr txBox="1"/>
          <p:nvPr>
            <p:ph idx="4" type="body"/>
          </p:nvPr>
        </p:nvSpPr>
        <p:spPr>
          <a:xfrm>
            <a:off x="3309880" y="1160176"/>
            <a:ext cx="19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5" type="body"/>
          </p:nvPr>
        </p:nvSpPr>
        <p:spPr>
          <a:xfrm>
            <a:off x="3309880" y="1881306"/>
            <a:ext cx="1954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8" name="Google Shape;98;p16"/>
          <p:cNvSpPr txBox="1"/>
          <p:nvPr/>
        </p:nvSpPr>
        <p:spPr>
          <a:xfrm>
            <a:off x="2889662" y="1172575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99" name="Google Shape;99;p16"/>
          <p:cNvCxnSpPr/>
          <p:nvPr/>
        </p:nvCxnSpPr>
        <p:spPr>
          <a:xfrm>
            <a:off x="3217580" y="1160176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16"/>
          <p:cNvSpPr txBox="1"/>
          <p:nvPr/>
        </p:nvSpPr>
        <p:spPr>
          <a:xfrm>
            <a:off x="2889662" y="1893704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1" name="Google Shape;101;p16"/>
          <p:cNvCxnSpPr/>
          <p:nvPr/>
        </p:nvCxnSpPr>
        <p:spPr>
          <a:xfrm>
            <a:off x="3217580" y="1881306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4 Items">
  <p:cSld name="Agenda - 4 Items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631921" y="1089384"/>
            <a:ext cx="3720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31921" y="1718514"/>
            <a:ext cx="3720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3" type="body"/>
          </p:nvPr>
        </p:nvSpPr>
        <p:spPr>
          <a:xfrm>
            <a:off x="642208" y="2360043"/>
            <a:ext cx="3720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7" name="Google Shape;107;p17"/>
          <p:cNvSpPr txBox="1"/>
          <p:nvPr/>
        </p:nvSpPr>
        <p:spPr>
          <a:xfrm>
            <a:off x="211703" y="1101782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>
            <a:off x="539621" y="1089384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17"/>
          <p:cNvSpPr txBox="1"/>
          <p:nvPr/>
        </p:nvSpPr>
        <p:spPr>
          <a:xfrm>
            <a:off x="211703" y="1730912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0" name="Google Shape;110;p17"/>
          <p:cNvCxnSpPr/>
          <p:nvPr/>
        </p:nvCxnSpPr>
        <p:spPr>
          <a:xfrm>
            <a:off x="539621" y="1718514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1" name="Google Shape;111;p17"/>
          <p:cNvSpPr txBox="1"/>
          <p:nvPr/>
        </p:nvSpPr>
        <p:spPr>
          <a:xfrm>
            <a:off x="211703" y="2372442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2" name="Google Shape;112;p17"/>
          <p:cNvCxnSpPr/>
          <p:nvPr/>
        </p:nvCxnSpPr>
        <p:spPr>
          <a:xfrm>
            <a:off x="539621" y="2360043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17"/>
          <p:cNvSpPr txBox="1"/>
          <p:nvPr>
            <p:ph idx="4" type="body"/>
          </p:nvPr>
        </p:nvSpPr>
        <p:spPr>
          <a:xfrm>
            <a:off x="642208" y="2989174"/>
            <a:ext cx="3720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14" name="Google Shape;114;p17"/>
          <p:cNvSpPr txBox="1"/>
          <p:nvPr/>
        </p:nvSpPr>
        <p:spPr>
          <a:xfrm>
            <a:off x="211703" y="3001572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5" name="Google Shape;115;p17"/>
          <p:cNvCxnSpPr/>
          <p:nvPr/>
        </p:nvCxnSpPr>
        <p:spPr>
          <a:xfrm>
            <a:off x="539621" y="2989174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3 Items">
  <p:cSld name="Agenda - 3 Item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631921" y="1211304"/>
            <a:ext cx="3720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2" type="body"/>
          </p:nvPr>
        </p:nvSpPr>
        <p:spPr>
          <a:xfrm>
            <a:off x="631921" y="1840434"/>
            <a:ext cx="3720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3" type="body"/>
          </p:nvPr>
        </p:nvSpPr>
        <p:spPr>
          <a:xfrm>
            <a:off x="642208" y="2481963"/>
            <a:ext cx="3720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21" name="Google Shape;121;p18"/>
          <p:cNvSpPr txBox="1"/>
          <p:nvPr/>
        </p:nvSpPr>
        <p:spPr>
          <a:xfrm>
            <a:off x="211703" y="1223702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2" name="Google Shape;122;p18"/>
          <p:cNvCxnSpPr/>
          <p:nvPr/>
        </p:nvCxnSpPr>
        <p:spPr>
          <a:xfrm>
            <a:off x="539621" y="1211304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3" name="Google Shape;123;p18"/>
          <p:cNvSpPr txBox="1"/>
          <p:nvPr/>
        </p:nvSpPr>
        <p:spPr>
          <a:xfrm>
            <a:off x="211703" y="1852833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4" name="Google Shape;124;p18"/>
          <p:cNvCxnSpPr/>
          <p:nvPr/>
        </p:nvCxnSpPr>
        <p:spPr>
          <a:xfrm>
            <a:off x="539621" y="1840434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p18"/>
          <p:cNvSpPr txBox="1"/>
          <p:nvPr/>
        </p:nvSpPr>
        <p:spPr>
          <a:xfrm>
            <a:off x="211703" y="2494362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6" name="Google Shape;126;p18"/>
          <p:cNvCxnSpPr/>
          <p:nvPr/>
        </p:nvCxnSpPr>
        <p:spPr>
          <a:xfrm>
            <a:off x="539621" y="2481963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Sidebar - Agenda 4">
  <p:cSld name="Left Sidebar - Agenda 4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" y="0"/>
            <a:ext cx="2386500" cy="3657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827695"/>
            <a:ext cx="1308990" cy="1544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239873" y="1107027"/>
            <a:ext cx="19812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31" name="Google Shape;131;p19"/>
          <p:cNvSpPr txBox="1"/>
          <p:nvPr>
            <p:ph type="title"/>
          </p:nvPr>
        </p:nvSpPr>
        <p:spPr>
          <a:xfrm>
            <a:off x="239873" y="441512"/>
            <a:ext cx="19812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2" type="body"/>
          </p:nvPr>
        </p:nvSpPr>
        <p:spPr>
          <a:xfrm>
            <a:off x="3001624" y="849184"/>
            <a:ext cx="2125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33" name="Google Shape;133;p19"/>
          <p:cNvSpPr txBox="1"/>
          <p:nvPr>
            <p:ph idx="3" type="body"/>
          </p:nvPr>
        </p:nvSpPr>
        <p:spPr>
          <a:xfrm>
            <a:off x="3001624" y="1523519"/>
            <a:ext cx="2125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4" type="body"/>
          </p:nvPr>
        </p:nvSpPr>
        <p:spPr>
          <a:xfrm>
            <a:off x="3001624" y="2197854"/>
            <a:ext cx="2125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35" name="Google Shape;135;p19"/>
          <p:cNvSpPr txBox="1"/>
          <p:nvPr/>
        </p:nvSpPr>
        <p:spPr>
          <a:xfrm>
            <a:off x="2581406" y="861582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6" name="Google Shape;136;p19"/>
          <p:cNvCxnSpPr/>
          <p:nvPr/>
        </p:nvCxnSpPr>
        <p:spPr>
          <a:xfrm>
            <a:off x="2909324" y="849184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7" name="Google Shape;137;p19"/>
          <p:cNvSpPr txBox="1"/>
          <p:nvPr/>
        </p:nvSpPr>
        <p:spPr>
          <a:xfrm>
            <a:off x="2581406" y="1535918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8" name="Google Shape;138;p19"/>
          <p:cNvCxnSpPr/>
          <p:nvPr/>
        </p:nvCxnSpPr>
        <p:spPr>
          <a:xfrm>
            <a:off x="2909324" y="1523519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19"/>
          <p:cNvSpPr txBox="1"/>
          <p:nvPr/>
        </p:nvSpPr>
        <p:spPr>
          <a:xfrm>
            <a:off x="2581406" y="2210252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0" name="Google Shape;140;p19"/>
          <p:cNvCxnSpPr/>
          <p:nvPr/>
        </p:nvCxnSpPr>
        <p:spPr>
          <a:xfrm>
            <a:off x="2909324" y="2197854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1" name="Google Shape;141;p19"/>
          <p:cNvSpPr txBox="1"/>
          <p:nvPr>
            <p:ph idx="5" type="body"/>
          </p:nvPr>
        </p:nvSpPr>
        <p:spPr>
          <a:xfrm>
            <a:off x="3001624" y="2872189"/>
            <a:ext cx="2125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42" name="Google Shape;142;p19"/>
          <p:cNvSpPr txBox="1"/>
          <p:nvPr/>
        </p:nvSpPr>
        <p:spPr>
          <a:xfrm>
            <a:off x="2581406" y="2884587"/>
            <a:ext cx="290700" cy="3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b="1"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43" name="Google Shape;143;p19"/>
          <p:cNvCxnSpPr/>
          <p:nvPr/>
        </p:nvCxnSpPr>
        <p:spPr>
          <a:xfrm>
            <a:off x="2909324" y="2872189"/>
            <a:ext cx="0" cy="402300"/>
          </a:xfrm>
          <a:prstGeom prst="straightConnector1">
            <a:avLst/>
          </a:prstGeom>
          <a:noFill/>
          <a:ln cap="flat" cmpd="sng" w="12700">
            <a:solidFill>
              <a:srgbClr val="D5E4E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217171" y="1062608"/>
            <a:ext cx="50598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921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1pPr>
            <a:lvl2pPr indent="-2857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2pPr>
            <a:lvl3pPr indent="-2794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3pPr>
            <a:lvl4pPr indent="-2730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Char char="–"/>
              <a:defRPr sz="700"/>
            </a:lvl4pPr>
            <a:lvl5pPr indent="-2730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7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Right Space">
  <p:cSld name="Title and Content - Right Spac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217171" y="1062608"/>
            <a:ext cx="3162000" cy="24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921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1pPr>
            <a:lvl2pPr indent="-2857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2pPr>
            <a:lvl3pPr indent="-2794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3pPr>
            <a:lvl4pPr indent="-2730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Char char="–"/>
              <a:defRPr sz="700"/>
            </a:lvl4pPr>
            <a:lvl5pPr indent="-2730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 sz="7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87020" y="1529493"/>
            <a:ext cx="5112300" cy="5985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 Slide v1" showMasterSp="0">
  <p:cSld name="Presenter Slide v1"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>
            <p:ph idx="2" type="pic"/>
          </p:nvPr>
        </p:nvSpPr>
        <p:spPr>
          <a:xfrm>
            <a:off x="3071948" y="516976"/>
            <a:ext cx="1947300" cy="1947900"/>
          </a:xfrm>
          <a:prstGeom prst="ellipse">
            <a:avLst/>
          </a:prstGeom>
          <a:solidFill>
            <a:schemeClr val="lt1"/>
          </a:solidFill>
          <a:ln cap="flat" cmpd="sng" w="165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12214" y="1816078"/>
            <a:ext cx="22269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None/>
              <a:defRPr sz="1300">
                <a:solidFill>
                  <a:schemeClr val="accent1"/>
                </a:solidFill>
              </a:defRPr>
            </a:lvl1pPr>
            <a:lvl2pPr indent="-228600" lvl="1" marL="9144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53" name="Google Shape;153;p22"/>
          <p:cNvSpPr txBox="1"/>
          <p:nvPr>
            <p:ph idx="3" type="body"/>
          </p:nvPr>
        </p:nvSpPr>
        <p:spPr>
          <a:xfrm>
            <a:off x="312214" y="720274"/>
            <a:ext cx="21942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None/>
              <a:defRPr sz="2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cxnSp>
        <p:nvCxnSpPr>
          <p:cNvPr id="154" name="Google Shape;154;p22"/>
          <p:cNvCxnSpPr/>
          <p:nvPr/>
        </p:nvCxnSpPr>
        <p:spPr>
          <a:xfrm>
            <a:off x="371671" y="1671282"/>
            <a:ext cx="17883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22"/>
          <p:cNvSpPr/>
          <p:nvPr/>
        </p:nvSpPr>
        <p:spPr>
          <a:xfrm>
            <a:off x="0" y="0"/>
            <a:ext cx="5486400" cy="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1671" y="3028885"/>
            <a:ext cx="1058394" cy="29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728">
          <p15:clr>
            <a:srgbClr val="FBAE40"/>
          </p15:clr>
        </p15:guide>
        <p15:guide id="2" pos="23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 Slide v2" showMasterSp="0">
  <p:cSld name="Presenter Slide v2">
    <p:bg>
      <p:bgPr>
        <a:solidFill>
          <a:schemeClr val="lt1">
            <a:alpha val="37647"/>
          </a:schemeClr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35680" y="0"/>
            <a:ext cx="195072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/>
          <p:nvPr>
            <p:ph idx="2" type="pic"/>
          </p:nvPr>
        </p:nvSpPr>
        <p:spPr>
          <a:xfrm>
            <a:off x="3076752" y="639143"/>
            <a:ext cx="1947300" cy="1947900"/>
          </a:xfrm>
          <a:prstGeom prst="ellipse">
            <a:avLst/>
          </a:prstGeom>
          <a:solidFill>
            <a:schemeClr val="lt1"/>
          </a:solidFill>
          <a:ln cap="flat" cmpd="sng" w="139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0" name="Google Shape;160;p23"/>
          <p:cNvSpPr/>
          <p:nvPr/>
        </p:nvSpPr>
        <p:spPr>
          <a:xfrm>
            <a:off x="0" y="0"/>
            <a:ext cx="5486400" cy="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671" y="3028885"/>
            <a:ext cx="1058394" cy="29013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312214" y="1816078"/>
            <a:ext cx="22269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None/>
              <a:defRPr sz="1300">
                <a:solidFill>
                  <a:schemeClr val="accent1"/>
                </a:solidFill>
              </a:defRPr>
            </a:lvl1pPr>
            <a:lvl2pPr indent="-228600" lvl="1" marL="9144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63" name="Google Shape;163;p23"/>
          <p:cNvSpPr txBox="1"/>
          <p:nvPr>
            <p:ph idx="3" type="body"/>
          </p:nvPr>
        </p:nvSpPr>
        <p:spPr>
          <a:xfrm>
            <a:off x="312214" y="720274"/>
            <a:ext cx="2194200" cy="8220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ource Sans Pro"/>
              <a:buNone/>
              <a:defRPr sz="2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cxnSp>
        <p:nvCxnSpPr>
          <p:cNvPr id="164" name="Google Shape;164;p23"/>
          <p:cNvCxnSpPr/>
          <p:nvPr/>
        </p:nvCxnSpPr>
        <p:spPr>
          <a:xfrm>
            <a:off x="371671" y="1671282"/>
            <a:ext cx="17883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Team Slide">
  <p:cSld name="3 Team Slid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305707" y="2947619"/>
            <a:ext cx="14193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67" name="Google Shape;167;p24"/>
          <p:cNvSpPr/>
          <p:nvPr>
            <p:ph idx="2" type="pic"/>
          </p:nvPr>
        </p:nvSpPr>
        <p:spPr>
          <a:xfrm>
            <a:off x="403303" y="1088903"/>
            <a:ext cx="1224000" cy="12243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24"/>
          <p:cNvSpPr txBox="1"/>
          <p:nvPr>
            <p:ph idx="3" type="body"/>
          </p:nvPr>
        </p:nvSpPr>
        <p:spPr>
          <a:xfrm>
            <a:off x="2033570" y="2947619"/>
            <a:ext cx="14193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69" name="Google Shape;169;p24"/>
          <p:cNvSpPr/>
          <p:nvPr>
            <p:ph idx="4" type="pic"/>
          </p:nvPr>
        </p:nvSpPr>
        <p:spPr>
          <a:xfrm>
            <a:off x="2131166" y="1088903"/>
            <a:ext cx="1224000" cy="12243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24"/>
          <p:cNvSpPr txBox="1"/>
          <p:nvPr>
            <p:ph idx="5" type="body"/>
          </p:nvPr>
        </p:nvSpPr>
        <p:spPr>
          <a:xfrm>
            <a:off x="305707" y="2718497"/>
            <a:ext cx="14193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ource Sans Pro"/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1" name="Google Shape;171;p24"/>
          <p:cNvSpPr txBox="1"/>
          <p:nvPr>
            <p:ph idx="6" type="body"/>
          </p:nvPr>
        </p:nvSpPr>
        <p:spPr>
          <a:xfrm>
            <a:off x="2033570" y="2718497"/>
            <a:ext cx="14193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ource Sans Pro"/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2" name="Google Shape;172;p24"/>
          <p:cNvSpPr txBox="1"/>
          <p:nvPr>
            <p:ph idx="7" type="body"/>
          </p:nvPr>
        </p:nvSpPr>
        <p:spPr>
          <a:xfrm>
            <a:off x="3761433" y="2947619"/>
            <a:ext cx="14193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73" name="Google Shape;173;p24"/>
          <p:cNvSpPr/>
          <p:nvPr>
            <p:ph idx="8" type="pic"/>
          </p:nvPr>
        </p:nvSpPr>
        <p:spPr>
          <a:xfrm>
            <a:off x="3859029" y="1088903"/>
            <a:ext cx="1224000" cy="12243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24"/>
          <p:cNvSpPr txBox="1"/>
          <p:nvPr>
            <p:ph idx="9" type="body"/>
          </p:nvPr>
        </p:nvSpPr>
        <p:spPr>
          <a:xfrm>
            <a:off x="3761433" y="2718497"/>
            <a:ext cx="14193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Source Sans Pro"/>
              <a:buNone/>
              <a:defRPr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5" name="Google Shape;175;p24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eam Slide">
  <p:cSld name="2 Team Slid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961134" y="2947619"/>
            <a:ext cx="15363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78" name="Google Shape;178;p25"/>
          <p:cNvSpPr/>
          <p:nvPr>
            <p:ph idx="2" type="pic"/>
          </p:nvPr>
        </p:nvSpPr>
        <p:spPr>
          <a:xfrm>
            <a:off x="1117195" y="1088903"/>
            <a:ext cx="1224000" cy="12243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25"/>
          <p:cNvSpPr txBox="1"/>
          <p:nvPr>
            <p:ph idx="3" type="body"/>
          </p:nvPr>
        </p:nvSpPr>
        <p:spPr>
          <a:xfrm>
            <a:off x="2989073" y="2947619"/>
            <a:ext cx="15363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28600" lvl="2" marL="13716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3pPr>
            <a:lvl4pPr indent="-228600" lvl="3" marL="18288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4pPr>
            <a:lvl5pPr indent="-228600" lvl="4" marL="2286000" algn="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/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80" name="Google Shape;180;p25"/>
          <p:cNvSpPr/>
          <p:nvPr>
            <p:ph idx="4" type="pic"/>
          </p:nvPr>
        </p:nvSpPr>
        <p:spPr>
          <a:xfrm>
            <a:off x="3145135" y="1088903"/>
            <a:ext cx="1224000" cy="12243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25"/>
          <p:cNvSpPr txBox="1"/>
          <p:nvPr>
            <p:ph idx="5" type="body"/>
          </p:nvPr>
        </p:nvSpPr>
        <p:spPr>
          <a:xfrm>
            <a:off x="961134" y="2718497"/>
            <a:ext cx="15363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2" name="Google Shape;182;p25"/>
          <p:cNvSpPr txBox="1"/>
          <p:nvPr>
            <p:ph idx="6" type="body"/>
          </p:nvPr>
        </p:nvSpPr>
        <p:spPr>
          <a:xfrm>
            <a:off x="2989073" y="2718497"/>
            <a:ext cx="15363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Source Sans Pro"/>
              <a:buNone/>
              <a:defRPr sz="13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83" name="Google Shape;183;p25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at Slide Sidebar - Dark">
  <p:cSld name="Stat Slide Sidebar - Dark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/>
          <p:nvPr/>
        </p:nvSpPr>
        <p:spPr>
          <a:xfrm>
            <a:off x="0" y="0"/>
            <a:ext cx="2386500" cy="36576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58800" sx="93000" rotWithShape="0" algn="ctr" sy="93000">
              <a:srgbClr val="3F3F3F">
                <a:alpha val="40000"/>
              </a:srgbClr>
            </a:outerShdw>
          </a:effectLst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6"/>
          <p:cNvSpPr txBox="1"/>
          <p:nvPr>
            <p:ph type="title"/>
          </p:nvPr>
        </p:nvSpPr>
        <p:spPr>
          <a:xfrm>
            <a:off x="239873" y="578075"/>
            <a:ext cx="18717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1216940" y="2245793"/>
            <a:ext cx="9633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Char char="–"/>
              <a:defRPr>
                <a:solidFill>
                  <a:schemeClr val="lt1"/>
                </a:solidFill>
              </a:defRPr>
            </a:lvl2pPr>
            <a:lvl3pPr indent="-28575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Char char="–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88" name="Google Shape;188;p26"/>
          <p:cNvSpPr txBox="1"/>
          <p:nvPr>
            <p:ph idx="2" type="body"/>
          </p:nvPr>
        </p:nvSpPr>
        <p:spPr>
          <a:xfrm>
            <a:off x="3051785" y="627786"/>
            <a:ext cx="21450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89" name="Google Shape;189;p26"/>
          <p:cNvSpPr txBox="1"/>
          <p:nvPr>
            <p:ph idx="3" type="body"/>
          </p:nvPr>
        </p:nvSpPr>
        <p:spPr>
          <a:xfrm>
            <a:off x="3051785" y="1189653"/>
            <a:ext cx="21450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90" name="Google Shape;190;p26"/>
          <p:cNvSpPr txBox="1"/>
          <p:nvPr>
            <p:ph idx="4" type="body"/>
          </p:nvPr>
        </p:nvSpPr>
        <p:spPr>
          <a:xfrm>
            <a:off x="3051785" y="1751521"/>
            <a:ext cx="21450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91" name="Google Shape;191;p26"/>
          <p:cNvSpPr txBox="1"/>
          <p:nvPr>
            <p:ph idx="5" type="body"/>
          </p:nvPr>
        </p:nvSpPr>
        <p:spPr>
          <a:xfrm>
            <a:off x="231936" y="2245793"/>
            <a:ext cx="8109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500"/>
              <a:buNone/>
              <a:defRPr b="0" sz="2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Char char="–"/>
              <a:defRPr>
                <a:solidFill>
                  <a:schemeClr val="lt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Char char="–"/>
              <a:defRPr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cxnSp>
        <p:nvCxnSpPr>
          <p:cNvPr id="192" name="Google Shape;192;p26"/>
          <p:cNvCxnSpPr/>
          <p:nvPr/>
        </p:nvCxnSpPr>
        <p:spPr>
          <a:xfrm>
            <a:off x="1129546" y="2337363"/>
            <a:ext cx="0" cy="748800"/>
          </a:xfrm>
          <a:prstGeom prst="straightConnector1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3" name="Google Shape;193;p26"/>
          <p:cNvSpPr txBox="1"/>
          <p:nvPr>
            <p:ph idx="6" type="body"/>
          </p:nvPr>
        </p:nvSpPr>
        <p:spPr>
          <a:xfrm>
            <a:off x="239873" y="1274310"/>
            <a:ext cx="1871700" cy="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94" name="Google Shape;194;p26"/>
          <p:cNvSpPr txBox="1"/>
          <p:nvPr>
            <p:ph idx="7" type="body"/>
          </p:nvPr>
        </p:nvSpPr>
        <p:spPr>
          <a:xfrm>
            <a:off x="3051785" y="2313389"/>
            <a:ext cx="21450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95" name="Google Shape;195;p26"/>
          <p:cNvSpPr txBox="1"/>
          <p:nvPr>
            <p:ph idx="8" type="body"/>
          </p:nvPr>
        </p:nvSpPr>
        <p:spPr>
          <a:xfrm>
            <a:off x="3051785" y="2875257"/>
            <a:ext cx="21450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96" name="Google Shape;196;p26"/>
          <p:cNvSpPr/>
          <p:nvPr/>
        </p:nvSpPr>
        <p:spPr>
          <a:xfrm>
            <a:off x="0" y="0"/>
            <a:ext cx="5486400" cy="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Sidebar - 3 Sections">
  <p:cSld name="Left Sidebar - 3 Sections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/>
          <p:nvPr/>
        </p:nvSpPr>
        <p:spPr>
          <a:xfrm>
            <a:off x="0" y="0"/>
            <a:ext cx="2386500" cy="365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58800" sx="93000" rotWithShape="0" algn="ctr" sy="93000">
              <a:srgbClr val="3F3F3F">
                <a:alpha val="40000"/>
              </a:srgbClr>
            </a:outerShdw>
          </a:effectLst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7"/>
          <p:cNvSpPr txBox="1"/>
          <p:nvPr>
            <p:ph type="title"/>
          </p:nvPr>
        </p:nvSpPr>
        <p:spPr>
          <a:xfrm>
            <a:off x="239873" y="360386"/>
            <a:ext cx="18717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00" name="Google Shape;200;p27"/>
          <p:cNvSpPr txBox="1"/>
          <p:nvPr>
            <p:ph idx="1" type="body"/>
          </p:nvPr>
        </p:nvSpPr>
        <p:spPr>
          <a:xfrm>
            <a:off x="2668238" y="735517"/>
            <a:ext cx="26925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urce Sans Pro"/>
              <a:buNone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ource Sans Pro"/>
              <a:buNone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ource Sans Pro"/>
              <a:buNone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1" name="Google Shape;201;p27"/>
          <p:cNvSpPr txBox="1"/>
          <p:nvPr>
            <p:ph idx="2" type="body"/>
          </p:nvPr>
        </p:nvSpPr>
        <p:spPr>
          <a:xfrm>
            <a:off x="239873" y="1012561"/>
            <a:ext cx="18717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02" name="Google Shape;202;p27"/>
          <p:cNvSpPr txBox="1"/>
          <p:nvPr>
            <p:ph idx="3" type="body"/>
          </p:nvPr>
        </p:nvSpPr>
        <p:spPr>
          <a:xfrm>
            <a:off x="2668238" y="993588"/>
            <a:ext cx="26925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03" name="Google Shape;203;p27"/>
          <p:cNvSpPr txBox="1"/>
          <p:nvPr>
            <p:ph idx="4" type="body"/>
          </p:nvPr>
        </p:nvSpPr>
        <p:spPr>
          <a:xfrm>
            <a:off x="2668238" y="1636318"/>
            <a:ext cx="26925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urce Sans Pro"/>
              <a:buNone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ource Sans Pro"/>
              <a:buNone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ource Sans Pro"/>
              <a:buNone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4" name="Google Shape;204;p27"/>
          <p:cNvSpPr txBox="1"/>
          <p:nvPr>
            <p:ph idx="5" type="body"/>
          </p:nvPr>
        </p:nvSpPr>
        <p:spPr>
          <a:xfrm>
            <a:off x="2668238" y="1894388"/>
            <a:ext cx="26925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05" name="Google Shape;205;p27"/>
          <p:cNvSpPr txBox="1"/>
          <p:nvPr>
            <p:ph idx="6" type="body"/>
          </p:nvPr>
        </p:nvSpPr>
        <p:spPr>
          <a:xfrm>
            <a:off x="2668238" y="2532225"/>
            <a:ext cx="2692500" cy="2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Source Sans Pro"/>
              <a:buNone/>
              <a:defRPr sz="11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Source Sans Pro"/>
              <a:buNone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Source Sans Pro"/>
              <a:buNone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ource Sans Pro"/>
              <a:buNone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Source Sans Pro"/>
              <a:buNone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6" name="Google Shape;206;p27"/>
          <p:cNvSpPr txBox="1"/>
          <p:nvPr>
            <p:ph idx="7" type="body"/>
          </p:nvPr>
        </p:nvSpPr>
        <p:spPr>
          <a:xfrm>
            <a:off x="2668238" y="2785812"/>
            <a:ext cx="26925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07" name="Google Shape;207;p27"/>
          <p:cNvSpPr/>
          <p:nvPr/>
        </p:nvSpPr>
        <p:spPr>
          <a:xfrm>
            <a:off x="0" y="0"/>
            <a:ext cx="5486400" cy="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828807"/>
            <a:ext cx="1308990" cy="154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Sidebar Dark and Content">
  <p:cSld name="Left Sidebar Dark and Conten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2577734" y="662729"/>
            <a:ext cx="2727300" cy="25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857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>
                <a:solidFill>
                  <a:schemeClr val="dk1"/>
                </a:solidFill>
              </a:defRPr>
            </a:lvl2pPr>
            <a:lvl3pPr indent="-2794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solidFill>
                  <a:schemeClr val="dk1"/>
                </a:solidFill>
              </a:defRPr>
            </a:lvl3pPr>
            <a:lvl4pPr indent="-2794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>
                <a:solidFill>
                  <a:schemeClr val="dk1"/>
                </a:solidFill>
              </a:defRPr>
            </a:lvl4pPr>
            <a:lvl5pPr indent="-2794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11" name="Google Shape;211;p28"/>
          <p:cNvSpPr/>
          <p:nvPr/>
        </p:nvSpPr>
        <p:spPr>
          <a:xfrm>
            <a:off x="0" y="0"/>
            <a:ext cx="2386500" cy="36576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558800" sx="93000" rotWithShape="0" algn="ctr" sy="93000">
              <a:srgbClr val="3F3F3F">
                <a:alpha val="40000"/>
              </a:srgbClr>
            </a:outerShdw>
          </a:effectLst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/>
          <p:nvPr>
            <p:ph type="title"/>
          </p:nvPr>
        </p:nvSpPr>
        <p:spPr>
          <a:xfrm>
            <a:off x="239873" y="675217"/>
            <a:ext cx="18717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13" name="Google Shape;213;p28"/>
          <p:cNvSpPr txBox="1"/>
          <p:nvPr>
            <p:ph idx="2" type="body"/>
          </p:nvPr>
        </p:nvSpPr>
        <p:spPr>
          <a:xfrm>
            <a:off x="239873" y="1327392"/>
            <a:ext cx="18717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14" name="Google Shape;214;p28"/>
          <p:cNvSpPr/>
          <p:nvPr/>
        </p:nvSpPr>
        <p:spPr>
          <a:xfrm>
            <a:off x="0" y="0"/>
            <a:ext cx="5486400" cy="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ft Sidebar - Right content">
  <p:cSld name="Left Sidebar - Right conten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idx="1" type="body"/>
          </p:nvPr>
        </p:nvSpPr>
        <p:spPr>
          <a:xfrm>
            <a:off x="3034774" y="618081"/>
            <a:ext cx="2152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17" name="Google Shape;217;p29"/>
          <p:cNvSpPr txBox="1"/>
          <p:nvPr>
            <p:ph idx="2" type="body"/>
          </p:nvPr>
        </p:nvSpPr>
        <p:spPr>
          <a:xfrm>
            <a:off x="3034774" y="1179948"/>
            <a:ext cx="2152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18" name="Google Shape;218;p29"/>
          <p:cNvSpPr txBox="1"/>
          <p:nvPr>
            <p:ph idx="3" type="body"/>
          </p:nvPr>
        </p:nvSpPr>
        <p:spPr>
          <a:xfrm>
            <a:off x="3034774" y="1741816"/>
            <a:ext cx="2152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19" name="Google Shape;219;p29"/>
          <p:cNvSpPr txBox="1"/>
          <p:nvPr>
            <p:ph idx="4" type="body"/>
          </p:nvPr>
        </p:nvSpPr>
        <p:spPr>
          <a:xfrm>
            <a:off x="3034774" y="2303684"/>
            <a:ext cx="2152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20" name="Google Shape;220;p29"/>
          <p:cNvSpPr txBox="1"/>
          <p:nvPr>
            <p:ph idx="5" type="body"/>
          </p:nvPr>
        </p:nvSpPr>
        <p:spPr>
          <a:xfrm>
            <a:off x="3034774" y="2865552"/>
            <a:ext cx="21522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>
                <a:solidFill>
                  <a:schemeClr val="dk2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>
                <a:solidFill>
                  <a:schemeClr val="dk2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1">
                <a:solidFill>
                  <a:schemeClr val="dk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21" name="Google Shape;221;p29"/>
          <p:cNvSpPr/>
          <p:nvPr/>
        </p:nvSpPr>
        <p:spPr>
          <a:xfrm>
            <a:off x="2666477" y="1252948"/>
            <a:ext cx="276900" cy="32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2666477" y="691836"/>
            <a:ext cx="276900" cy="32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2666477" y="1814059"/>
            <a:ext cx="276900" cy="32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9"/>
          <p:cNvSpPr/>
          <p:nvPr/>
        </p:nvSpPr>
        <p:spPr>
          <a:xfrm>
            <a:off x="2666477" y="2375169"/>
            <a:ext cx="276900" cy="32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9"/>
          <p:cNvSpPr/>
          <p:nvPr/>
        </p:nvSpPr>
        <p:spPr>
          <a:xfrm>
            <a:off x="2666477" y="2936280"/>
            <a:ext cx="276900" cy="328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0" y="0"/>
            <a:ext cx="2386500" cy="365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58800" sx="93000" rotWithShape="0" algn="ctr" sy="93000">
              <a:srgbClr val="3F3F3F">
                <a:alpha val="40000"/>
              </a:srgbClr>
            </a:outerShdw>
          </a:effectLst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9"/>
          <p:cNvSpPr txBox="1"/>
          <p:nvPr>
            <p:ph type="title"/>
          </p:nvPr>
        </p:nvSpPr>
        <p:spPr>
          <a:xfrm>
            <a:off x="239873" y="615731"/>
            <a:ext cx="18717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28" name="Google Shape;228;p29"/>
          <p:cNvSpPr txBox="1"/>
          <p:nvPr>
            <p:ph idx="6" type="body"/>
          </p:nvPr>
        </p:nvSpPr>
        <p:spPr>
          <a:xfrm>
            <a:off x="239873" y="1267906"/>
            <a:ext cx="18717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29" name="Google Shape;229;p29"/>
          <p:cNvSpPr/>
          <p:nvPr/>
        </p:nvSpPr>
        <p:spPr>
          <a:xfrm>
            <a:off x="0" y="0"/>
            <a:ext cx="5486400" cy="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Sidebar v1">
  <p:cSld name="Right Sidebar v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/>
          <p:nvPr/>
        </p:nvSpPr>
        <p:spPr>
          <a:xfrm>
            <a:off x="2902117" y="0"/>
            <a:ext cx="2584200" cy="365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58800" sx="93000" rotWithShape="0" algn="ctr" sy="93000">
              <a:srgbClr val="3F3F3F">
                <a:alpha val="40000"/>
              </a:srgbClr>
            </a:outerShdw>
          </a:effectLst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382348" y="1353556"/>
            <a:ext cx="2167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33" name="Google Shape;233;p30"/>
          <p:cNvSpPr txBox="1"/>
          <p:nvPr>
            <p:ph idx="2" type="body"/>
          </p:nvPr>
        </p:nvSpPr>
        <p:spPr>
          <a:xfrm>
            <a:off x="3132338" y="735518"/>
            <a:ext cx="2172600" cy="25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>
                <a:solidFill>
                  <a:schemeClr val="dk1"/>
                </a:solidFill>
              </a:defRPr>
            </a:lvl3pPr>
            <a:lvl4pPr indent="-2794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>
                <a:solidFill>
                  <a:schemeClr val="dk1"/>
                </a:solidFill>
              </a:defRPr>
            </a:lvl4pPr>
            <a:lvl5pPr indent="-2794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34" name="Google Shape;234;p30"/>
          <p:cNvSpPr txBox="1"/>
          <p:nvPr>
            <p:ph type="title"/>
          </p:nvPr>
        </p:nvSpPr>
        <p:spPr>
          <a:xfrm>
            <a:off x="382348" y="735517"/>
            <a:ext cx="2167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pic>
        <p:nvPicPr>
          <p:cNvPr id="235" name="Google Shape;23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1468" y="933995"/>
            <a:ext cx="171855" cy="11820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0"/>
          <p:cNvSpPr/>
          <p:nvPr/>
        </p:nvSpPr>
        <p:spPr>
          <a:xfrm>
            <a:off x="0" y="0"/>
            <a:ext cx="5486400" cy="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" name="Google Shape;237;p30"/>
          <p:cNvGrpSpPr/>
          <p:nvPr/>
        </p:nvGrpSpPr>
        <p:grpSpPr>
          <a:xfrm>
            <a:off x="5041073" y="174203"/>
            <a:ext cx="274303" cy="325101"/>
            <a:chOff x="4434090" y="3220104"/>
            <a:chExt cx="378244" cy="378244"/>
          </a:xfrm>
        </p:grpSpPr>
        <p:sp>
          <p:nvSpPr>
            <p:cNvPr id="238" name="Google Shape;238;p30"/>
            <p:cNvSpPr/>
            <p:nvPr/>
          </p:nvSpPr>
          <p:spPr>
            <a:xfrm>
              <a:off x="4434090" y="3220104"/>
              <a:ext cx="378244" cy="378244"/>
            </a:xfrm>
            <a:custGeom>
              <a:rect b="b" l="l" r="r" t="t"/>
              <a:pathLst>
                <a:path extrusionOk="0" h="378244" w="378244">
                  <a:moveTo>
                    <a:pt x="378245" y="189122"/>
                  </a:moveTo>
                  <a:cubicBezTo>
                    <a:pt x="378245" y="293572"/>
                    <a:pt x="293572" y="378245"/>
                    <a:pt x="189122" y="378245"/>
                  </a:cubicBezTo>
                  <a:cubicBezTo>
                    <a:pt x="84673" y="378245"/>
                    <a:pt x="0" y="293572"/>
                    <a:pt x="0" y="189122"/>
                  </a:cubicBezTo>
                  <a:cubicBezTo>
                    <a:pt x="0" y="84673"/>
                    <a:pt x="84673" y="0"/>
                    <a:pt x="189122" y="0"/>
                  </a:cubicBezTo>
                  <a:cubicBezTo>
                    <a:pt x="293572" y="0"/>
                    <a:pt x="378245" y="84673"/>
                    <a:pt x="378245" y="189122"/>
                  </a:cubicBezTo>
                  <a:close/>
                </a:path>
              </a:pathLst>
            </a:custGeom>
            <a:solidFill>
              <a:srgbClr val="06292B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4529757" y="3284863"/>
              <a:ext cx="217789" cy="217815"/>
            </a:xfrm>
            <a:custGeom>
              <a:rect b="b" l="l" r="r" t="t"/>
              <a:pathLst>
                <a:path extrusionOk="0" h="217815" w="217789">
                  <a:moveTo>
                    <a:pt x="199012" y="105558"/>
                  </a:moveTo>
                  <a:lnTo>
                    <a:pt x="138873" y="105558"/>
                  </a:lnTo>
                  <a:lnTo>
                    <a:pt x="181399" y="63032"/>
                  </a:lnTo>
                  <a:cubicBezTo>
                    <a:pt x="188746" y="55685"/>
                    <a:pt x="188746" y="43774"/>
                    <a:pt x="181399" y="36427"/>
                  </a:cubicBezTo>
                  <a:cubicBezTo>
                    <a:pt x="174053" y="29081"/>
                    <a:pt x="162142" y="29081"/>
                    <a:pt x="154795" y="36427"/>
                  </a:cubicBezTo>
                  <a:lnTo>
                    <a:pt x="112269" y="78953"/>
                  </a:lnTo>
                  <a:lnTo>
                    <a:pt x="112269" y="18814"/>
                  </a:lnTo>
                  <a:cubicBezTo>
                    <a:pt x="112269" y="8428"/>
                    <a:pt x="103851" y="0"/>
                    <a:pt x="93455" y="0"/>
                  </a:cubicBezTo>
                  <a:cubicBezTo>
                    <a:pt x="83059" y="0"/>
                    <a:pt x="74640" y="8418"/>
                    <a:pt x="74640" y="18814"/>
                  </a:cubicBezTo>
                  <a:lnTo>
                    <a:pt x="74640" y="78953"/>
                  </a:lnTo>
                  <a:lnTo>
                    <a:pt x="32114" y="36427"/>
                  </a:lnTo>
                  <a:cubicBezTo>
                    <a:pt x="24768" y="29081"/>
                    <a:pt x="12856" y="29081"/>
                    <a:pt x="5510" y="36427"/>
                  </a:cubicBezTo>
                  <a:cubicBezTo>
                    <a:pt x="-1837" y="43774"/>
                    <a:pt x="-1837" y="55685"/>
                    <a:pt x="5510" y="63032"/>
                  </a:cubicBezTo>
                  <a:lnTo>
                    <a:pt x="65741" y="123272"/>
                  </a:lnTo>
                  <a:cubicBezTo>
                    <a:pt x="65723" y="123642"/>
                    <a:pt x="65686" y="124002"/>
                    <a:pt x="65686" y="124372"/>
                  </a:cubicBezTo>
                  <a:cubicBezTo>
                    <a:pt x="65686" y="124853"/>
                    <a:pt x="65723" y="125324"/>
                    <a:pt x="65760" y="125795"/>
                  </a:cubicBezTo>
                  <a:cubicBezTo>
                    <a:pt x="60363" y="133151"/>
                    <a:pt x="60964" y="143537"/>
                    <a:pt x="67617" y="150191"/>
                  </a:cubicBezTo>
                  <a:cubicBezTo>
                    <a:pt x="71286" y="153859"/>
                    <a:pt x="76100" y="155698"/>
                    <a:pt x="80915" y="155698"/>
                  </a:cubicBezTo>
                  <a:cubicBezTo>
                    <a:pt x="82597" y="155698"/>
                    <a:pt x="84269" y="155458"/>
                    <a:pt x="85905" y="155015"/>
                  </a:cubicBezTo>
                  <a:cubicBezTo>
                    <a:pt x="88215" y="156022"/>
                    <a:pt x="90756" y="156595"/>
                    <a:pt x="93436" y="156595"/>
                  </a:cubicBezTo>
                  <a:cubicBezTo>
                    <a:pt x="95155" y="156595"/>
                    <a:pt x="96800" y="156345"/>
                    <a:pt x="98380" y="155920"/>
                  </a:cubicBezTo>
                  <a:lnTo>
                    <a:pt x="154767" y="212308"/>
                  </a:lnTo>
                  <a:cubicBezTo>
                    <a:pt x="158436" y="215976"/>
                    <a:pt x="163250" y="217815"/>
                    <a:pt x="168065" y="217815"/>
                  </a:cubicBezTo>
                  <a:cubicBezTo>
                    <a:pt x="172879" y="217815"/>
                    <a:pt x="177694" y="215976"/>
                    <a:pt x="181362" y="212308"/>
                  </a:cubicBezTo>
                  <a:cubicBezTo>
                    <a:pt x="188709" y="204961"/>
                    <a:pt x="188709" y="193050"/>
                    <a:pt x="181362" y="185703"/>
                  </a:cubicBezTo>
                  <a:lnTo>
                    <a:pt x="138836" y="143177"/>
                  </a:lnTo>
                  <a:lnTo>
                    <a:pt x="198975" y="143177"/>
                  </a:lnTo>
                  <a:cubicBezTo>
                    <a:pt x="209362" y="143177"/>
                    <a:pt x="217790" y="134759"/>
                    <a:pt x="217790" y="124363"/>
                  </a:cubicBezTo>
                  <a:cubicBezTo>
                    <a:pt x="217790" y="113967"/>
                    <a:pt x="209371" y="105549"/>
                    <a:pt x="198975" y="105549"/>
                  </a:cubicBezTo>
                  <a:close/>
                </a:path>
              </a:pathLst>
            </a:custGeom>
            <a:solidFill>
              <a:srgbClr val="00ABA9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4498849" y="3390421"/>
              <a:ext cx="143177" cy="143186"/>
            </a:xfrm>
            <a:custGeom>
              <a:rect b="b" l="l" r="r" t="t"/>
              <a:pathLst>
                <a:path extrusionOk="0" h="143186" w="143177">
                  <a:moveTo>
                    <a:pt x="124363" y="0"/>
                  </a:moveTo>
                  <a:cubicBezTo>
                    <a:pt x="124215" y="0"/>
                    <a:pt x="124067" y="18"/>
                    <a:pt x="123919" y="18"/>
                  </a:cubicBezTo>
                  <a:cubicBezTo>
                    <a:pt x="123771" y="18"/>
                    <a:pt x="123624" y="0"/>
                    <a:pt x="123476" y="0"/>
                  </a:cubicBezTo>
                  <a:lnTo>
                    <a:pt x="18814" y="0"/>
                  </a:lnTo>
                  <a:cubicBezTo>
                    <a:pt x="8428" y="0"/>
                    <a:pt x="0" y="8418"/>
                    <a:pt x="0" y="18814"/>
                  </a:cubicBezTo>
                  <a:cubicBezTo>
                    <a:pt x="0" y="29210"/>
                    <a:pt x="8418" y="37629"/>
                    <a:pt x="18814" y="37629"/>
                  </a:cubicBezTo>
                  <a:lnTo>
                    <a:pt x="78953" y="37629"/>
                  </a:lnTo>
                  <a:lnTo>
                    <a:pt x="36427" y="80155"/>
                  </a:lnTo>
                  <a:cubicBezTo>
                    <a:pt x="29081" y="87501"/>
                    <a:pt x="29081" y="99413"/>
                    <a:pt x="36427" y="106759"/>
                  </a:cubicBezTo>
                  <a:cubicBezTo>
                    <a:pt x="40096" y="110428"/>
                    <a:pt x="44910" y="112267"/>
                    <a:pt x="49725" y="112267"/>
                  </a:cubicBezTo>
                  <a:cubicBezTo>
                    <a:pt x="54539" y="112267"/>
                    <a:pt x="59354" y="110428"/>
                    <a:pt x="63022" y="106759"/>
                  </a:cubicBezTo>
                  <a:lnTo>
                    <a:pt x="105549" y="64233"/>
                  </a:lnTo>
                  <a:lnTo>
                    <a:pt x="105549" y="124372"/>
                  </a:lnTo>
                  <a:cubicBezTo>
                    <a:pt x="105549" y="134759"/>
                    <a:pt x="113967" y="143186"/>
                    <a:pt x="124363" y="143186"/>
                  </a:cubicBezTo>
                  <a:cubicBezTo>
                    <a:pt x="134759" y="143186"/>
                    <a:pt x="143177" y="134768"/>
                    <a:pt x="143177" y="124372"/>
                  </a:cubicBezTo>
                  <a:lnTo>
                    <a:pt x="143177" y="18824"/>
                  </a:lnTo>
                  <a:cubicBezTo>
                    <a:pt x="143177" y="8437"/>
                    <a:pt x="134759" y="9"/>
                    <a:pt x="12436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30"/>
          <p:cNvSpPr txBox="1"/>
          <p:nvPr/>
        </p:nvSpPr>
        <p:spPr>
          <a:xfrm>
            <a:off x="3672398" y="3391463"/>
            <a:ext cx="1604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Arial"/>
              <a:buNone/>
            </a:pPr>
            <a:r>
              <a:rPr lang="en-GB" sz="6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2025 Findhelp  |  </a:t>
            </a:r>
            <a:fld id="{00000000-1234-1234-1234-123412341234}" type="slidenum">
              <a:rPr lang="en-GB" sz="6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ttom Bar Dots - Dark">
  <p:cSld name="Bottom Bar Dots - Dark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/>
          <p:nvPr/>
        </p:nvSpPr>
        <p:spPr>
          <a:xfrm>
            <a:off x="0" y="1996998"/>
            <a:ext cx="5486400" cy="1660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1"/>
          <p:cNvSpPr txBox="1"/>
          <p:nvPr>
            <p:ph idx="1" type="body"/>
          </p:nvPr>
        </p:nvSpPr>
        <p:spPr>
          <a:xfrm>
            <a:off x="382349" y="1404271"/>
            <a:ext cx="33537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45" name="Google Shape;245;p31"/>
          <p:cNvSpPr txBox="1"/>
          <p:nvPr>
            <p:ph idx="2" type="body"/>
          </p:nvPr>
        </p:nvSpPr>
        <p:spPr>
          <a:xfrm>
            <a:off x="382349" y="2174062"/>
            <a:ext cx="37350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Char char="–"/>
              <a:defRPr sz="1000">
                <a:solidFill>
                  <a:schemeClr val="lt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Char char="–"/>
              <a:defRPr sz="800"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46" name="Google Shape;246;p31"/>
          <p:cNvSpPr txBox="1"/>
          <p:nvPr>
            <p:ph type="title"/>
          </p:nvPr>
        </p:nvSpPr>
        <p:spPr>
          <a:xfrm>
            <a:off x="382349" y="966566"/>
            <a:ext cx="33537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pic>
        <p:nvPicPr>
          <p:cNvPr id="247" name="Google Shape;24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1468" y="1098789"/>
            <a:ext cx="171855" cy="11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7409" y="1828800"/>
            <a:ext cx="1308990" cy="15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ttom Bar - Dark">
  <p:cSld name="Bottom Bar - Dark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/>
          <p:nvPr/>
        </p:nvSpPr>
        <p:spPr>
          <a:xfrm>
            <a:off x="0" y="1996998"/>
            <a:ext cx="5486400" cy="1660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382349" y="1404271"/>
            <a:ext cx="33537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52" name="Google Shape;252;p32"/>
          <p:cNvSpPr txBox="1"/>
          <p:nvPr>
            <p:ph idx="2" type="body"/>
          </p:nvPr>
        </p:nvSpPr>
        <p:spPr>
          <a:xfrm>
            <a:off x="382349" y="2174062"/>
            <a:ext cx="4614600" cy="126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Char char="–"/>
              <a:defRPr sz="1000">
                <a:solidFill>
                  <a:schemeClr val="lt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>
                <a:solidFill>
                  <a:schemeClr val="lt1"/>
                </a:solidFill>
              </a:defRPr>
            </a:lvl3pPr>
            <a:lvl4pPr indent="-2794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Char char="–"/>
              <a:defRPr sz="800">
                <a:solidFill>
                  <a:schemeClr val="lt1"/>
                </a:solidFill>
              </a:defRPr>
            </a:lvl4pPr>
            <a:lvl5pPr indent="-2794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53" name="Google Shape;253;p32"/>
          <p:cNvSpPr txBox="1"/>
          <p:nvPr>
            <p:ph type="title"/>
          </p:nvPr>
        </p:nvSpPr>
        <p:spPr>
          <a:xfrm>
            <a:off x="382349" y="966566"/>
            <a:ext cx="33537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pic>
        <p:nvPicPr>
          <p:cNvPr id="254" name="Google Shape;25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1468" y="1098789"/>
            <a:ext cx="171855" cy="11820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2"/>
          <p:cNvSpPr txBox="1"/>
          <p:nvPr/>
        </p:nvSpPr>
        <p:spPr>
          <a:xfrm>
            <a:off x="3672398" y="3391463"/>
            <a:ext cx="1604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5E4E4"/>
              </a:buClr>
              <a:buSzPts val="600"/>
              <a:buFont typeface="Arial"/>
              <a:buNone/>
            </a:pPr>
            <a:r>
              <a:rPr lang="en-GB" sz="600">
                <a:solidFill>
                  <a:srgbClr val="D5E4E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2025 Findhelp  |  </a:t>
            </a:r>
            <a:fld id="{00000000-1234-1234-1234-123412341234}" type="slidenum">
              <a:rPr lang="en-GB" sz="600">
                <a:solidFill>
                  <a:srgbClr val="D5E4E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rgbClr val="D5E4E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or Callout" showMasterSp="0">
  <p:cSld name="Quote or Callou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40970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/>
          <p:nvPr/>
        </p:nvSpPr>
        <p:spPr>
          <a:xfrm>
            <a:off x="349104" y="370613"/>
            <a:ext cx="4788300" cy="2916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58800" sx="93000" rotWithShape="0" algn="ctr" sy="93000">
              <a:srgbClr val="3F3F3F">
                <a:alpha val="40000"/>
              </a:srgbClr>
            </a:outerShdw>
          </a:effectLst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3672398" y="3391463"/>
            <a:ext cx="1604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Arial"/>
              <a:buNone/>
            </a:pPr>
            <a:r>
              <a:rPr lang="en-GB" sz="6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2025 Findhelp  |  </a:t>
            </a:r>
            <a:fld id="{00000000-1234-1234-1234-123412341234}" type="slidenum">
              <a:rPr lang="en-GB" sz="6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60" name="Google Shape;260;p33"/>
          <p:cNvGrpSpPr/>
          <p:nvPr/>
        </p:nvGrpSpPr>
        <p:grpSpPr>
          <a:xfrm>
            <a:off x="5041073" y="174203"/>
            <a:ext cx="274303" cy="325101"/>
            <a:chOff x="4434090" y="3220104"/>
            <a:chExt cx="378244" cy="378244"/>
          </a:xfrm>
        </p:grpSpPr>
        <p:sp>
          <p:nvSpPr>
            <p:cNvPr id="261" name="Google Shape;261;p33"/>
            <p:cNvSpPr/>
            <p:nvPr/>
          </p:nvSpPr>
          <p:spPr>
            <a:xfrm>
              <a:off x="4434090" y="3220104"/>
              <a:ext cx="378244" cy="378244"/>
            </a:xfrm>
            <a:custGeom>
              <a:rect b="b" l="l" r="r" t="t"/>
              <a:pathLst>
                <a:path extrusionOk="0" h="378244" w="378244">
                  <a:moveTo>
                    <a:pt x="378245" y="189122"/>
                  </a:moveTo>
                  <a:cubicBezTo>
                    <a:pt x="378245" y="293572"/>
                    <a:pt x="293572" y="378245"/>
                    <a:pt x="189122" y="378245"/>
                  </a:cubicBezTo>
                  <a:cubicBezTo>
                    <a:pt x="84673" y="378245"/>
                    <a:pt x="0" y="293572"/>
                    <a:pt x="0" y="189122"/>
                  </a:cubicBezTo>
                  <a:cubicBezTo>
                    <a:pt x="0" y="84673"/>
                    <a:pt x="84673" y="0"/>
                    <a:pt x="189122" y="0"/>
                  </a:cubicBezTo>
                  <a:cubicBezTo>
                    <a:pt x="293572" y="0"/>
                    <a:pt x="378245" y="84673"/>
                    <a:pt x="378245" y="189122"/>
                  </a:cubicBezTo>
                  <a:close/>
                </a:path>
              </a:pathLst>
            </a:custGeom>
            <a:solidFill>
              <a:srgbClr val="06292B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3"/>
            <p:cNvSpPr/>
            <p:nvPr/>
          </p:nvSpPr>
          <p:spPr>
            <a:xfrm>
              <a:off x="4529757" y="3284863"/>
              <a:ext cx="217789" cy="217815"/>
            </a:xfrm>
            <a:custGeom>
              <a:rect b="b" l="l" r="r" t="t"/>
              <a:pathLst>
                <a:path extrusionOk="0" h="217815" w="217789">
                  <a:moveTo>
                    <a:pt x="199012" y="105558"/>
                  </a:moveTo>
                  <a:lnTo>
                    <a:pt x="138873" y="105558"/>
                  </a:lnTo>
                  <a:lnTo>
                    <a:pt x="181399" y="63032"/>
                  </a:lnTo>
                  <a:cubicBezTo>
                    <a:pt x="188746" y="55685"/>
                    <a:pt x="188746" y="43774"/>
                    <a:pt x="181399" y="36427"/>
                  </a:cubicBezTo>
                  <a:cubicBezTo>
                    <a:pt x="174053" y="29081"/>
                    <a:pt x="162142" y="29081"/>
                    <a:pt x="154795" y="36427"/>
                  </a:cubicBezTo>
                  <a:lnTo>
                    <a:pt x="112269" y="78953"/>
                  </a:lnTo>
                  <a:lnTo>
                    <a:pt x="112269" y="18814"/>
                  </a:lnTo>
                  <a:cubicBezTo>
                    <a:pt x="112269" y="8428"/>
                    <a:pt x="103851" y="0"/>
                    <a:pt x="93455" y="0"/>
                  </a:cubicBezTo>
                  <a:cubicBezTo>
                    <a:pt x="83059" y="0"/>
                    <a:pt x="74640" y="8418"/>
                    <a:pt x="74640" y="18814"/>
                  </a:cubicBezTo>
                  <a:lnTo>
                    <a:pt x="74640" y="78953"/>
                  </a:lnTo>
                  <a:lnTo>
                    <a:pt x="32114" y="36427"/>
                  </a:lnTo>
                  <a:cubicBezTo>
                    <a:pt x="24768" y="29081"/>
                    <a:pt x="12856" y="29081"/>
                    <a:pt x="5510" y="36427"/>
                  </a:cubicBezTo>
                  <a:cubicBezTo>
                    <a:pt x="-1837" y="43774"/>
                    <a:pt x="-1837" y="55685"/>
                    <a:pt x="5510" y="63032"/>
                  </a:cubicBezTo>
                  <a:lnTo>
                    <a:pt x="65741" y="123272"/>
                  </a:lnTo>
                  <a:cubicBezTo>
                    <a:pt x="65723" y="123642"/>
                    <a:pt x="65686" y="124002"/>
                    <a:pt x="65686" y="124372"/>
                  </a:cubicBezTo>
                  <a:cubicBezTo>
                    <a:pt x="65686" y="124853"/>
                    <a:pt x="65723" y="125324"/>
                    <a:pt x="65760" y="125795"/>
                  </a:cubicBezTo>
                  <a:cubicBezTo>
                    <a:pt x="60363" y="133151"/>
                    <a:pt x="60964" y="143537"/>
                    <a:pt x="67617" y="150191"/>
                  </a:cubicBezTo>
                  <a:cubicBezTo>
                    <a:pt x="71286" y="153859"/>
                    <a:pt x="76100" y="155698"/>
                    <a:pt x="80915" y="155698"/>
                  </a:cubicBezTo>
                  <a:cubicBezTo>
                    <a:pt x="82597" y="155698"/>
                    <a:pt x="84269" y="155458"/>
                    <a:pt x="85905" y="155015"/>
                  </a:cubicBezTo>
                  <a:cubicBezTo>
                    <a:pt x="88215" y="156022"/>
                    <a:pt x="90756" y="156595"/>
                    <a:pt x="93436" y="156595"/>
                  </a:cubicBezTo>
                  <a:cubicBezTo>
                    <a:pt x="95155" y="156595"/>
                    <a:pt x="96800" y="156345"/>
                    <a:pt x="98380" y="155920"/>
                  </a:cubicBezTo>
                  <a:lnTo>
                    <a:pt x="154767" y="212308"/>
                  </a:lnTo>
                  <a:cubicBezTo>
                    <a:pt x="158436" y="215976"/>
                    <a:pt x="163250" y="217815"/>
                    <a:pt x="168065" y="217815"/>
                  </a:cubicBezTo>
                  <a:cubicBezTo>
                    <a:pt x="172879" y="217815"/>
                    <a:pt x="177694" y="215976"/>
                    <a:pt x="181362" y="212308"/>
                  </a:cubicBezTo>
                  <a:cubicBezTo>
                    <a:pt x="188709" y="204961"/>
                    <a:pt x="188709" y="193050"/>
                    <a:pt x="181362" y="185703"/>
                  </a:cubicBezTo>
                  <a:lnTo>
                    <a:pt x="138836" y="143177"/>
                  </a:lnTo>
                  <a:lnTo>
                    <a:pt x="198975" y="143177"/>
                  </a:lnTo>
                  <a:cubicBezTo>
                    <a:pt x="209362" y="143177"/>
                    <a:pt x="217790" y="134759"/>
                    <a:pt x="217790" y="124363"/>
                  </a:cubicBezTo>
                  <a:cubicBezTo>
                    <a:pt x="217790" y="113967"/>
                    <a:pt x="209371" y="105549"/>
                    <a:pt x="198975" y="105549"/>
                  </a:cubicBezTo>
                  <a:close/>
                </a:path>
              </a:pathLst>
            </a:custGeom>
            <a:solidFill>
              <a:srgbClr val="00ABA9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3"/>
            <p:cNvSpPr/>
            <p:nvPr/>
          </p:nvSpPr>
          <p:spPr>
            <a:xfrm>
              <a:off x="4498849" y="3390421"/>
              <a:ext cx="143177" cy="143186"/>
            </a:xfrm>
            <a:custGeom>
              <a:rect b="b" l="l" r="r" t="t"/>
              <a:pathLst>
                <a:path extrusionOk="0" h="143186" w="143177">
                  <a:moveTo>
                    <a:pt x="124363" y="0"/>
                  </a:moveTo>
                  <a:cubicBezTo>
                    <a:pt x="124215" y="0"/>
                    <a:pt x="124067" y="18"/>
                    <a:pt x="123919" y="18"/>
                  </a:cubicBezTo>
                  <a:cubicBezTo>
                    <a:pt x="123771" y="18"/>
                    <a:pt x="123624" y="0"/>
                    <a:pt x="123476" y="0"/>
                  </a:cubicBezTo>
                  <a:lnTo>
                    <a:pt x="18814" y="0"/>
                  </a:lnTo>
                  <a:cubicBezTo>
                    <a:pt x="8428" y="0"/>
                    <a:pt x="0" y="8418"/>
                    <a:pt x="0" y="18814"/>
                  </a:cubicBezTo>
                  <a:cubicBezTo>
                    <a:pt x="0" y="29210"/>
                    <a:pt x="8418" y="37629"/>
                    <a:pt x="18814" y="37629"/>
                  </a:cubicBezTo>
                  <a:lnTo>
                    <a:pt x="78953" y="37629"/>
                  </a:lnTo>
                  <a:lnTo>
                    <a:pt x="36427" y="80155"/>
                  </a:lnTo>
                  <a:cubicBezTo>
                    <a:pt x="29081" y="87501"/>
                    <a:pt x="29081" y="99413"/>
                    <a:pt x="36427" y="106759"/>
                  </a:cubicBezTo>
                  <a:cubicBezTo>
                    <a:pt x="40096" y="110428"/>
                    <a:pt x="44910" y="112267"/>
                    <a:pt x="49725" y="112267"/>
                  </a:cubicBezTo>
                  <a:cubicBezTo>
                    <a:pt x="54539" y="112267"/>
                    <a:pt x="59354" y="110428"/>
                    <a:pt x="63022" y="106759"/>
                  </a:cubicBezTo>
                  <a:lnTo>
                    <a:pt x="105549" y="64233"/>
                  </a:lnTo>
                  <a:lnTo>
                    <a:pt x="105549" y="124372"/>
                  </a:lnTo>
                  <a:cubicBezTo>
                    <a:pt x="105549" y="134759"/>
                    <a:pt x="113967" y="143186"/>
                    <a:pt x="124363" y="143186"/>
                  </a:cubicBezTo>
                  <a:cubicBezTo>
                    <a:pt x="134759" y="143186"/>
                    <a:pt x="143177" y="134768"/>
                    <a:pt x="143177" y="124372"/>
                  </a:cubicBezTo>
                  <a:lnTo>
                    <a:pt x="143177" y="18824"/>
                  </a:lnTo>
                  <a:cubicBezTo>
                    <a:pt x="143177" y="8437"/>
                    <a:pt x="134759" y="9"/>
                    <a:pt x="12436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 Right with Content">
  <p:cSld name="Laptop Right with Conten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idx="1" type="body"/>
          </p:nvPr>
        </p:nvSpPr>
        <p:spPr>
          <a:xfrm>
            <a:off x="382349" y="1612521"/>
            <a:ext cx="1944600" cy="12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66" name="Google Shape;266;p34"/>
          <p:cNvSpPr txBox="1"/>
          <p:nvPr>
            <p:ph type="title"/>
          </p:nvPr>
        </p:nvSpPr>
        <p:spPr>
          <a:xfrm>
            <a:off x="382349" y="892506"/>
            <a:ext cx="1944600" cy="6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pic>
        <p:nvPicPr>
          <p:cNvPr id="267" name="Google Shape;26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1468" y="1148216"/>
            <a:ext cx="171855" cy="118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computer&#10;&#10;Description automatically generated" id="268" name="Google Shape;26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6579" y="706559"/>
            <a:ext cx="3039822" cy="216946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/>
          <p:nvPr>
            <p:ph idx="2" type="pic"/>
          </p:nvPr>
        </p:nvSpPr>
        <p:spPr>
          <a:xfrm>
            <a:off x="2934652" y="794379"/>
            <a:ext cx="2551800" cy="22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ptop Screenshot">
  <p:cSld name="Laptop Screensho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5"/>
          <p:cNvPicPr preferRelativeResize="0"/>
          <p:nvPr/>
        </p:nvPicPr>
        <p:blipFill rotWithShape="1">
          <a:blip r:embed="rId2">
            <a:alphaModFix/>
          </a:blip>
          <a:srcRect b="14471" l="-406" r="54787" t="2943"/>
          <a:stretch/>
        </p:blipFill>
        <p:spPr>
          <a:xfrm rot="5400000">
            <a:off x="-767431" y="1202434"/>
            <a:ext cx="3199166" cy="1664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computer&#10;&#10;Description automatically generated" id="272" name="Google Shape;27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690" y="416208"/>
            <a:ext cx="4498433" cy="251731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5"/>
          <p:cNvSpPr/>
          <p:nvPr>
            <p:ph idx="2" type="pic"/>
          </p:nvPr>
        </p:nvSpPr>
        <p:spPr>
          <a:xfrm>
            <a:off x="1057628" y="531400"/>
            <a:ext cx="3371100" cy="2575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" showMasterSp="0">
  <p:cSld name="Slide Break">
    <p:bg>
      <p:bgPr>
        <a:solidFill>
          <a:schemeClr val="lt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78874" y="0"/>
            <a:ext cx="1607526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 txBox="1"/>
          <p:nvPr>
            <p:ph idx="1" type="body"/>
          </p:nvPr>
        </p:nvSpPr>
        <p:spPr>
          <a:xfrm>
            <a:off x="343787" y="1215151"/>
            <a:ext cx="24342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ource Sans Pro"/>
              <a:buNone/>
              <a:defRPr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794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77" name="Google Shape;277;p36"/>
          <p:cNvSpPr/>
          <p:nvPr/>
        </p:nvSpPr>
        <p:spPr>
          <a:xfrm>
            <a:off x="0" y="0"/>
            <a:ext cx="5486400" cy="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1671" y="3028885"/>
            <a:ext cx="1058394" cy="29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Section Circle Icons">
  <p:cSld name="6 Section Circle Icons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281" name="Google Shape;281;p37"/>
          <p:cNvSpPr/>
          <p:nvPr/>
        </p:nvSpPr>
        <p:spPr>
          <a:xfrm>
            <a:off x="230480" y="1074505"/>
            <a:ext cx="411600" cy="4878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7"/>
          <p:cNvSpPr/>
          <p:nvPr/>
        </p:nvSpPr>
        <p:spPr>
          <a:xfrm>
            <a:off x="230480" y="1862768"/>
            <a:ext cx="411600" cy="4878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7"/>
          <p:cNvSpPr/>
          <p:nvPr/>
        </p:nvSpPr>
        <p:spPr>
          <a:xfrm>
            <a:off x="230480" y="2651032"/>
            <a:ext cx="411600" cy="4878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2864432" y="1074505"/>
            <a:ext cx="411600" cy="4878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7"/>
          <p:cNvSpPr/>
          <p:nvPr/>
        </p:nvSpPr>
        <p:spPr>
          <a:xfrm>
            <a:off x="2864432" y="1862768"/>
            <a:ext cx="411600" cy="4878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7"/>
          <p:cNvSpPr/>
          <p:nvPr/>
        </p:nvSpPr>
        <p:spPr>
          <a:xfrm>
            <a:off x="2864432" y="2651032"/>
            <a:ext cx="411600" cy="48780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7"/>
          <p:cNvSpPr txBox="1"/>
          <p:nvPr>
            <p:ph idx="1" type="body"/>
          </p:nvPr>
        </p:nvSpPr>
        <p:spPr>
          <a:xfrm>
            <a:off x="737305" y="1121087"/>
            <a:ext cx="18420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88" name="Google Shape;288;p37"/>
          <p:cNvSpPr txBox="1"/>
          <p:nvPr>
            <p:ph idx="2" type="body"/>
          </p:nvPr>
        </p:nvSpPr>
        <p:spPr>
          <a:xfrm>
            <a:off x="737305" y="1909351"/>
            <a:ext cx="18420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89" name="Google Shape;289;p37"/>
          <p:cNvSpPr txBox="1"/>
          <p:nvPr>
            <p:ph idx="3" type="body"/>
          </p:nvPr>
        </p:nvSpPr>
        <p:spPr>
          <a:xfrm>
            <a:off x="737305" y="2697615"/>
            <a:ext cx="18420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90" name="Google Shape;290;p37"/>
          <p:cNvSpPr txBox="1"/>
          <p:nvPr>
            <p:ph idx="4" type="body"/>
          </p:nvPr>
        </p:nvSpPr>
        <p:spPr>
          <a:xfrm>
            <a:off x="3371257" y="1121087"/>
            <a:ext cx="18420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91" name="Google Shape;291;p37"/>
          <p:cNvSpPr txBox="1"/>
          <p:nvPr>
            <p:ph idx="5" type="body"/>
          </p:nvPr>
        </p:nvSpPr>
        <p:spPr>
          <a:xfrm>
            <a:off x="3371257" y="1909351"/>
            <a:ext cx="18420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92" name="Google Shape;292;p37"/>
          <p:cNvSpPr txBox="1"/>
          <p:nvPr>
            <p:ph idx="6" type="body"/>
          </p:nvPr>
        </p:nvSpPr>
        <p:spPr>
          <a:xfrm>
            <a:off x="3371257" y="2697615"/>
            <a:ext cx="18420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Section Circle Icons">
  <p:cSld name="5 Section Circle Icons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/>
          <p:nvPr>
            <p:ph idx="1" type="body"/>
          </p:nvPr>
        </p:nvSpPr>
        <p:spPr>
          <a:xfrm>
            <a:off x="219932" y="2045402"/>
            <a:ext cx="9327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92100" lvl="1" marL="9144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​"/>
              <a:defRPr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95" name="Google Shape;295;p38"/>
          <p:cNvSpPr txBox="1"/>
          <p:nvPr>
            <p:ph idx="2" type="body"/>
          </p:nvPr>
        </p:nvSpPr>
        <p:spPr>
          <a:xfrm>
            <a:off x="1250990" y="2045402"/>
            <a:ext cx="9327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92100" lvl="1" marL="9144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​"/>
              <a:defRPr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96" name="Google Shape;296;p38"/>
          <p:cNvSpPr txBox="1"/>
          <p:nvPr>
            <p:ph idx="3" type="body"/>
          </p:nvPr>
        </p:nvSpPr>
        <p:spPr>
          <a:xfrm>
            <a:off x="2282048" y="2045402"/>
            <a:ext cx="9327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92100" lvl="1" marL="9144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​"/>
              <a:defRPr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97" name="Google Shape;297;p38"/>
          <p:cNvSpPr txBox="1"/>
          <p:nvPr>
            <p:ph idx="4" type="body"/>
          </p:nvPr>
        </p:nvSpPr>
        <p:spPr>
          <a:xfrm>
            <a:off x="3313106" y="2042405"/>
            <a:ext cx="9327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92100" lvl="1" marL="9144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​"/>
              <a:defRPr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298" name="Google Shape;298;p38"/>
          <p:cNvSpPr/>
          <p:nvPr/>
        </p:nvSpPr>
        <p:spPr>
          <a:xfrm>
            <a:off x="379409" y="1181576"/>
            <a:ext cx="613800" cy="72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1409627" y="1181575"/>
            <a:ext cx="613800" cy="72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2439845" y="1181574"/>
            <a:ext cx="613800" cy="727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470063" y="1181252"/>
            <a:ext cx="613800" cy="727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8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03" name="Google Shape;303;p38"/>
          <p:cNvSpPr txBox="1"/>
          <p:nvPr>
            <p:ph idx="5" type="body"/>
          </p:nvPr>
        </p:nvSpPr>
        <p:spPr>
          <a:xfrm>
            <a:off x="4344163" y="2042405"/>
            <a:ext cx="9327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92100" lvl="1" marL="9144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​"/>
              <a:defRPr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04" name="Google Shape;304;p38"/>
          <p:cNvSpPr/>
          <p:nvPr/>
        </p:nvSpPr>
        <p:spPr>
          <a:xfrm>
            <a:off x="4500281" y="1181252"/>
            <a:ext cx="613800" cy="727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ection Circle Icons">
  <p:cSld name="4 Section Circle Icons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/>
          <p:nvPr>
            <p:ph idx="1" type="body"/>
          </p:nvPr>
        </p:nvSpPr>
        <p:spPr>
          <a:xfrm>
            <a:off x="379302" y="2045402"/>
            <a:ext cx="10290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92100" lvl="1" marL="9144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​"/>
              <a:defRPr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07" name="Google Shape;307;p39"/>
          <p:cNvSpPr txBox="1"/>
          <p:nvPr>
            <p:ph idx="2" type="body"/>
          </p:nvPr>
        </p:nvSpPr>
        <p:spPr>
          <a:xfrm>
            <a:off x="1610705" y="2045402"/>
            <a:ext cx="10290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92100" lvl="1" marL="9144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​"/>
              <a:defRPr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08" name="Google Shape;308;p39"/>
          <p:cNvSpPr txBox="1"/>
          <p:nvPr>
            <p:ph idx="3" type="body"/>
          </p:nvPr>
        </p:nvSpPr>
        <p:spPr>
          <a:xfrm>
            <a:off x="2846098" y="2045402"/>
            <a:ext cx="10290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92100" lvl="1" marL="9144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​"/>
              <a:defRPr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09" name="Google Shape;309;p39"/>
          <p:cNvSpPr txBox="1"/>
          <p:nvPr>
            <p:ph idx="4" type="body"/>
          </p:nvPr>
        </p:nvSpPr>
        <p:spPr>
          <a:xfrm>
            <a:off x="4081490" y="2042405"/>
            <a:ext cx="1029000" cy="7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indent="-292100" lvl="1" marL="914400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pen Sans"/>
              <a:buChar char="​"/>
              <a:defRPr>
                <a:solidFill>
                  <a:schemeClr val="dk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10" name="Google Shape;310;p39"/>
          <p:cNvSpPr/>
          <p:nvPr/>
        </p:nvSpPr>
        <p:spPr>
          <a:xfrm>
            <a:off x="584468" y="1181576"/>
            <a:ext cx="613800" cy="72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9"/>
          <p:cNvSpPr/>
          <p:nvPr/>
        </p:nvSpPr>
        <p:spPr>
          <a:xfrm>
            <a:off x="1818322" y="1181575"/>
            <a:ext cx="613800" cy="72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9"/>
          <p:cNvSpPr/>
          <p:nvPr/>
        </p:nvSpPr>
        <p:spPr>
          <a:xfrm>
            <a:off x="3058471" y="1181574"/>
            <a:ext cx="613800" cy="727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9"/>
          <p:cNvSpPr/>
          <p:nvPr/>
        </p:nvSpPr>
        <p:spPr>
          <a:xfrm>
            <a:off x="4288199" y="1181252"/>
            <a:ext cx="613800" cy="727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9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ection Circle Icons">
  <p:cSld name="3 Section Circle Icons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/>
          <p:nvPr/>
        </p:nvSpPr>
        <p:spPr>
          <a:xfrm>
            <a:off x="796401" y="1191666"/>
            <a:ext cx="613800" cy="727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2436335" y="1191666"/>
            <a:ext cx="613800" cy="72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40"/>
          <p:cNvSpPr/>
          <p:nvPr/>
        </p:nvSpPr>
        <p:spPr>
          <a:xfrm>
            <a:off x="4076268" y="1191666"/>
            <a:ext cx="613800" cy="727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40"/>
          <p:cNvSpPr txBox="1"/>
          <p:nvPr>
            <p:ph idx="1" type="body"/>
          </p:nvPr>
        </p:nvSpPr>
        <p:spPr>
          <a:xfrm>
            <a:off x="379333" y="2053626"/>
            <a:ext cx="14481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20" name="Google Shape;320;p40"/>
          <p:cNvSpPr txBox="1"/>
          <p:nvPr>
            <p:ph idx="2" type="body"/>
          </p:nvPr>
        </p:nvSpPr>
        <p:spPr>
          <a:xfrm>
            <a:off x="2019172" y="2053237"/>
            <a:ext cx="14481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21" name="Google Shape;321;p40"/>
          <p:cNvSpPr txBox="1"/>
          <p:nvPr>
            <p:ph idx="3" type="body"/>
          </p:nvPr>
        </p:nvSpPr>
        <p:spPr>
          <a:xfrm>
            <a:off x="3664456" y="2053009"/>
            <a:ext cx="1448100" cy="9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22" name="Google Shape;322;p40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ection Illustration Slide">
  <p:cSld name="3 Section Illustration Slide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1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25" name="Google Shape;325;p41"/>
          <p:cNvSpPr txBox="1"/>
          <p:nvPr>
            <p:ph idx="1" type="body"/>
          </p:nvPr>
        </p:nvSpPr>
        <p:spPr>
          <a:xfrm>
            <a:off x="2055098" y="2610898"/>
            <a:ext cx="13839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26" name="Google Shape;326;p41"/>
          <p:cNvSpPr txBox="1"/>
          <p:nvPr>
            <p:ph idx="2" type="body"/>
          </p:nvPr>
        </p:nvSpPr>
        <p:spPr>
          <a:xfrm>
            <a:off x="446194" y="2610898"/>
            <a:ext cx="13839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27" name="Google Shape;327;p41"/>
          <p:cNvSpPr txBox="1"/>
          <p:nvPr>
            <p:ph idx="3" type="body"/>
          </p:nvPr>
        </p:nvSpPr>
        <p:spPr>
          <a:xfrm>
            <a:off x="3664003" y="2610898"/>
            <a:ext cx="13839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cxnSp>
        <p:nvCxnSpPr>
          <p:cNvPr id="328" name="Google Shape;328;p41"/>
          <p:cNvCxnSpPr/>
          <p:nvPr/>
        </p:nvCxnSpPr>
        <p:spPr>
          <a:xfrm rot="10800000">
            <a:off x="526643" y="2524887"/>
            <a:ext cx="1222800" cy="0"/>
          </a:xfrm>
          <a:prstGeom prst="straightConnector1">
            <a:avLst/>
          </a:prstGeom>
          <a:noFill/>
          <a:ln cap="rnd" cmpd="sng" w="25400">
            <a:solidFill>
              <a:schemeClr val="accent4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29" name="Google Shape;329;p41"/>
          <p:cNvCxnSpPr/>
          <p:nvPr/>
        </p:nvCxnSpPr>
        <p:spPr>
          <a:xfrm rot="10800000">
            <a:off x="2135547" y="2524887"/>
            <a:ext cx="1222800" cy="0"/>
          </a:xfrm>
          <a:prstGeom prst="straightConnector1">
            <a:avLst/>
          </a:prstGeom>
          <a:noFill/>
          <a:ln cap="rnd" cmpd="sng" w="25400">
            <a:solidFill>
              <a:schemeClr val="accent4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30" name="Google Shape;330;p41"/>
          <p:cNvCxnSpPr/>
          <p:nvPr/>
        </p:nvCxnSpPr>
        <p:spPr>
          <a:xfrm rot="10800000">
            <a:off x="3744452" y="2524887"/>
            <a:ext cx="1222800" cy="0"/>
          </a:xfrm>
          <a:prstGeom prst="straightConnector1">
            <a:avLst/>
          </a:prstGeom>
          <a:noFill/>
          <a:ln cap="rnd" cmpd="sng" w="25400">
            <a:solidFill>
              <a:schemeClr val="accent4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87020" y="819538"/>
            <a:ext cx="24000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899440" y="819538"/>
            <a:ext cx="2400000" cy="2429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ection Illustration Slide with Content">
  <p:cSld name="3 Section Illustration Slide with Conten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33" name="Google Shape;333;p42"/>
          <p:cNvSpPr txBox="1"/>
          <p:nvPr>
            <p:ph idx="1" type="body"/>
          </p:nvPr>
        </p:nvSpPr>
        <p:spPr>
          <a:xfrm>
            <a:off x="2055098" y="2385712"/>
            <a:ext cx="1383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None/>
              <a:defRPr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4" name="Google Shape;334;p42"/>
          <p:cNvSpPr txBox="1"/>
          <p:nvPr>
            <p:ph idx="2" type="body"/>
          </p:nvPr>
        </p:nvSpPr>
        <p:spPr>
          <a:xfrm>
            <a:off x="446194" y="2385712"/>
            <a:ext cx="1383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None/>
              <a:defRPr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5" name="Google Shape;335;p42"/>
          <p:cNvSpPr txBox="1"/>
          <p:nvPr>
            <p:ph idx="3" type="body"/>
          </p:nvPr>
        </p:nvSpPr>
        <p:spPr>
          <a:xfrm>
            <a:off x="3664003" y="2385712"/>
            <a:ext cx="1383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None/>
              <a:defRPr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6" name="Google Shape;336;p42"/>
          <p:cNvSpPr txBox="1"/>
          <p:nvPr>
            <p:ph idx="4" type="body"/>
          </p:nvPr>
        </p:nvSpPr>
        <p:spPr>
          <a:xfrm>
            <a:off x="2055098" y="2675525"/>
            <a:ext cx="13839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37" name="Google Shape;337;p42"/>
          <p:cNvSpPr txBox="1"/>
          <p:nvPr>
            <p:ph idx="5" type="body"/>
          </p:nvPr>
        </p:nvSpPr>
        <p:spPr>
          <a:xfrm>
            <a:off x="446194" y="2675525"/>
            <a:ext cx="13839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38" name="Google Shape;338;p42"/>
          <p:cNvSpPr txBox="1"/>
          <p:nvPr>
            <p:ph idx="6" type="body"/>
          </p:nvPr>
        </p:nvSpPr>
        <p:spPr>
          <a:xfrm>
            <a:off x="3664003" y="2675525"/>
            <a:ext cx="13839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cxnSp>
        <p:nvCxnSpPr>
          <p:cNvPr id="339" name="Google Shape;339;p42"/>
          <p:cNvCxnSpPr/>
          <p:nvPr/>
        </p:nvCxnSpPr>
        <p:spPr>
          <a:xfrm rot="10800000">
            <a:off x="526643" y="2317527"/>
            <a:ext cx="1222800" cy="0"/>
          </a:xfrm>
          <a:prstGeom prst="straightConnector1">
            <a:avLst/>
          </a:prstGeom>
          <a:noFill/>
          <a:ln cap="rnd" cmpd="sng" w="25400">
            <a:solidFill>
              <a:schemeClr val="accent4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42"/>
          <p:cNvCxnSpPr/>
          <p:nvPr/>
        </p:nvCxnSpPr>
        <p:spPr>
          <a:xfrm rot="10800000">
            <a:off x="2135547" y="2317527"/>
            <a:ext cx="1222800" cy="0"/>
          </a:xfrm>
          <a:prstGeom prst="straightConnector1">
            <a:avLst/>
          </a:prstGeom>
          <a:noFill/>
          <a:ln cap="rnd" cmpd="sng" w="25400">
            <a:solidFill>
              <a:schemeClr val="accent4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41" name="Google Shape;341;p42"/>
          <p:cNvCxnSpPr/>
          <p:nvPr/>
        </p:nvCxnSpPr>
        <p:spPr>
          <a:xfrm rot="10800000">
            <a:off x="3744452" y="2317527"/>
            <a:ext cx="1222800" cy="0"/>
          </a:xfrm>
          <a:prstGeom prst="straightConnector1">
            <a:avLst/>
          </a:prstGeom>
          <a:noFill/>
          <a:ln cap="rnd" cmpd="sng" w="25400">
            <a:solidFill>
              <a:schemeClr val="accent4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Section Illustration Slide">
  <p:cSld name="5 Section Illustration Slide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3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44" name="Google Shape;344;p43"/>
          <p:cNvSpPr txBox="1"/>
          <p:nvPr>
            <p:ph idx="1" type="body"/>
          </p:nvPr>
        </p:nvSpPr>
        <p:spPr>
          <a:xfrm>
            <a:off x="1241738" y="1966389"/>
            <a:ext cx="9615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None/>
              <a:defRPr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5" name="Google Shape;345;p43"/>
          <p:cNvSpPr txBox="1"/>
          <p:nvPr>
            <p:ph idx="2" type="body"/>
          </p:nvPr>
        </p:nvSpPr>
        <p:spPr>
          <a:xfrm>
            <a:off x="217171" y="1966389"/>
            <a:ext cx="9615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None/>
              <a:defRPr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6" name="Google Shape;346;p43"/>
          <p:cNvSpPr txBox="1"/>
          <p:nvPr>
            <p:ph idx="3" type="body"/>
          </p:nvPr>
        </p:nvSpPr>
        <p:spPr>
          <a:xfrm>
            <a:off x="2266304" y="1966389"/>
            <a:ext cx="9615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None/>
              <a:defRPr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7" name="Google Shape;347;p43"/>
          <p:cNvSpPr txBox="1"/>
          <p:nvPr>
            <p:ph idx="4" type="body"/>
          </p:nvPr>
        </p:nvSpPr>
        <p:spPr>
          <a:xfrm>
            <a:off x="3290871" y="1966389"/>
            <a:ext cx="9615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None/>
              <a:defRPr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8" name="Google Shape;348;p43"/>
          <p:cNvSpPr txBox="1"/>
          <p:nvPr>
            <p:ph idx="5" type="body"/>
          </p:nvPr>
        </p:nvSpPr>
        <p:spPr>
          <a:xfrm>
            <a:off x="4315438" y="1966389"/>
            <a:ext cx="961500" cy="3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None/>
              <a:defRPr sz="1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9" name="Google Shape;349;p43"/>
          <p:cNvSpPr txBox="1"/>
          <p:nvPr>
            <p:ph idx="6" type="body"/>
          </p:nvPr>
        </p:nvSpPr>
        <p:spPr>
          <a:xfrm>
            <a:off x="1241738" y="2373850"/>
            <a:ext cx="9615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sz="800">
                <a:solidFill>
                  <a:schemeClr val="dk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50" name="Google Shape;350;p43"/>
          <p:cNvSpPr txBox="1"/>
          <p:nvPr>
            <p:ph idx="7" type="body"/>
          </p:nvPr>
        </p:nvSpPr>
        <p:spPr>
          <a:xfrm>
            <a:off x="217171" y="2373850"/>
            <a:ext cx="9615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sz="800">
                <a:solidFill>
                  <a:schemeClr val="dk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51" name="Google Shape;351;p43"/>
          <p:cNvSpPr txBox="1"/>
          <p:nvPr>
            <p:ph idx="8" type="body"/>
          </p:nvPr>
        </p:nvSpPr>
        <p:spPr>
          <a:xfrm>
            <a:off x="2266304" y="2373850"/>
            <a:ext cx="9615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sz="800">
                <a:solidFill>
                  <a:schemeClr val="dk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52" name="Google Shape;352;p43"/>
          <p:cNvSpPr txBox="1"/>
          <p:nvPr>
            <p:ph idx="9" type="body"/>
          </p:nvPr>
        </p:nvSpPr>
        <p:spPr>
          <a:xfrm>
            <a:off x="3290871" y="2373850"/>
            <a:ext cx="9615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sz="800">
                <a:solidFill>
                  <a:schemeClr val="dk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53" name="Google Shape;353;p43"/>
          <p:cNvSpPr txBox="1"/>
          <p:nvPr>
            <p:ph idx="13" type="body"/>
          </p:nvPr>
        </p:nvSpPr>
        <p:spPr>
          <a:xfrm>
            <a:off x="4315438" y="2373850"/>
            <a:ext cx="9615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00"/>
              <a:buNone/>
              <a:defRPr b="0" sz="800">
                <a:solidFill>
                  <a:schemeClr val="dk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cxnSp>
        <p:nvCxnSpPr>
          <p:cNvPr id="354" name="Google Shape;354;p43"/>
          <p:cNvCxnSpPr/>
          <p:nvPr/>
        </p:nvCxnSpPr>
        <p:spPr>
          <a:xfrm rot="10800000">
            <a:off x="280229" y="1958522"/>
            <a:ext cx="835200" cy="0"/>
          </a:xfrm>
          <a:prstGeom prst="straightConnector1">
            <a:avLst/>
          </a:prstGeom>
          <a:noFill/>
          <a:ln cap="rnd" cmpd="sng" w="25400">
            <a:solidFill>
              <a:schemeClr val="accent4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43"/>
          <p:cNvCxnSpPr/>
          <p:nvPr/>
        </p:nvCxnSpPr>
        <p:spPr>
          <a:xfrm rot="10800000">
            <a:off x="1304795" y="1958522"/>
            <a:ext cx="835200" cy="0"/>
          </a:xfrm>
          <a:prstGeom prst="straightConnector1">
            <a:avLst/>
          </a:prstGeom>
          <a:noFill/>
          <a:ln cap="rnd" cmpd="sng" w="25400">
            <a:solidFill>
              <a:schemeClr val="accent4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56" name="Google Shape;356;p43"/>
          <p:cNvCxnSpPr/>
          <p:nvPr/>
        </p:nvCxnSpPr>
        <p:spPr>
          <a:xfrm rot="10800000">
            <a:off x="2329362" y="1958522"/>
            <a:ext cx="835200" cy="0"/>
          </a:xfrm>
          <a:prstGeom prst="straightConnector1">
            <a:avLst/>
          </a:prstGeom>
          <a:noFill/>
          <a:ln cap="rnd" cmpd="sng" w="25400">
            <a:solidFill>
              <a:schemeClr val="accent4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57" name="Google Shape;357;p43"/>
          <p:cNvCxnSpPr/>
          <p:nvPr/>
        </p:nvCxnSpPr>
        <p:spPr>
          <a:xfrm rot="10800000">
            <a:off x="3353929" y="1958522"/>
            <a:ext cx="835200" cy="0"/>
          </a:xfrm>
          <a:prstGeom prst="straightConnector1">
            <a:avLst/>
          </a:prstGeom>
          <a:noFill/>
          <a:ln cap="rnd" cmpd="sng" w="25400">
            <a:solidFill>
              <a:schemeClr val="accent4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58" name="Google Shape;358;p43"/>
          <p:cNvCxnSpPr/>
          <p:nvPr/>
        </p:nvCxnSpPr>
        <p:spPr>
          <a:xfrm rot="10800000">
            <a:off x="4378495" y="1958522"/>
            <a:ext cx="835200" cy="0"/>
          </a:xfrm>
          <a:prstGeom prst="straightConnector1">
            <a:avLst/>
          </a:prstGeom>
          <a:noFill/>
          <a:ln cap="rnd" cmpd="sng" w="25400">
            <a:solidFill>
              <a:schemeClr val="accent4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Section Box Layout">
  <p:cSld name="5 Section Box Layout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61" name="Google Shape;361;p44"/>
          <p:cNvSpPr/>
          <p:nvPr/>
        </p:nvSpPr>
        <p:spPr>
          <a:xfrm>
            <a:off x="303144" y="1153436"/>
            <a:ext cx="903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4"/>
          <p:cNvSpPr/>
          <p:nvPr/>
        </p:nvSpPr>
        <p:spPr>
          <a:xfrm flipH="1">
            <a:off x="303011" y="1153436"/>
            <a:ext cx="903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4"/>
          <p:cNvSpPr/>
          <p:nvPr/>
        </p:nvSpPr>
        <p:spPr>
          <a:xfrm>
            <a:off x="1298231" y="1152792"/>
            <a:ext cx="903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4"/>
          <p:cNvSpPr/>
          <p:nvPr/>
        </p:nvSpPr>
        <p:spPr>
          <a:xfrm flipH="1">
            <a:off x="1297924" y="1152792"/>
            <a:ext cx="903600" cy="44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4"/>
          <p:cNvSpPr/>
          <p:nvPr/>
        </p:nvSpPr>
        <p:spPr>
          <a:xfrm>
            <a:off x="2293317" y="1152148"/>
            <a:ext cx="903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4"/>
          <p:cNvSpPr/>
          <p:nvPr/>
        </p:nvSpPr>
        <p:spPr>
          <a:xfrm flipH="1">
            <a:off x="2293532" y="1152148"/>
            <a:ext cx="903600" cy="44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4"/>
          <p:cNvSpPr/>
          <p:nvPr/>
        </p:nvSpPr>
        <p:spPr>
          <a:xfrm>
            <a:off x="3288404" y="1151504"/>
            <a:ext cx="903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4"/>
          <p:cNvSpPr/>
          <p:nvPr/>
        </p:nvSpPr>
        <p:spPr>
          <a:xfrm flipH="1">
            <a:off x="3288445" y="1151504"/>
            <a:ext cx="903600" cy="44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4"/>
          <p:cNvSpPr/>
          <p:nvPr/>
        </p:nvSpPr>
        <p:spPr>
          <a:xfrm>
            <a:off x="4283491" y="1151504"/>
            <a:ext cx="903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4"/>
          <p:cNvSpPr/>
          <p:nvPr/>
        </p:nvSpPr>
        <p:spPr>
          <a:xfrm flipH="1">
            <a:off x="4283357" y="1151504"/>
            <a:ext cx="903600" cy="44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4"/>
          <p:cNvSpPr txBox="1"/>
          <p:nvPr>
            <p:ph idx="1" type="body"/>
          </p:nvPr>
        </p:nvSpPr>
        <p:spPr>
          <a:xfrm>
            <a:off x="325895" y="1647568"/>
            <a:ext cx="8580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 sz="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2" name="Google Shape;372;p44"/>
          <p:cNvSpPr txBox="1"/>
          <p:nvPr>
            <p:ph idx="2" type="body"/>
          </p:nvPr>
        </p:nvSpPr>
        <p:spPr>
          <a:xfrm>
            <a:off x="325895" y="2018972"/>
            <a:ext cx="8580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73" name="Google Shape;373;p44"/>
          <p:cNvSpPr txBox="1"/>
          <p:nvPr>
            <p:ph idx="3" type="body"/>
          </p:nvPr>
        </p:nvSpPr>
        <p:spPr>
          <a:xfrm>
            <a:off x="1320896" y="1647568"/>
            <a:ext cx="8580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 sz="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4" name="Google Shape;374;p44"/>
          <p:cNvSpPr txBox="1"/>
          <p:nvPr>
            <p:ph idx="4" type="body"/>
          </p:nvPr>
        </p:nvSpPr>
        <p:spPr>
          <a:xfrm>
            <a:off x="1320896" y="2018972"/>
            <a:ext cx="8580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75" name="Google Shape;375;p44"/>
          <p:cNvSpPr txBox="1"/>
          <p:nvPr>
            <p:ph idx="5" type="body"/>
          </p:nvPr>
        </p:nvSpPr>
        <p:spPr>
          <a:xfrm>
            <a:off x="2315982" y="1647568"/>
            <a:ext cx="8580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 sz="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6" name="Google Shape;376;p44"/>
          <p:cNvSpPr txBox="1"/>
          <p:nvPr>
            <p:ph idx="6" type="body"/>
          </p:nvPr>
        </p:nvSpPr>
        <p:spPr>
          <a:xfrm>
            <a:off x="2315982" y="2018972"/>
            <a:ext cx="8580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77" name="Google Shape;377;p44"/>
          <p:cNvSpPr txBox="1"/>
          <p:nvPr>
            <p:ph idx="7" type="body"/>
          </p:nvPr>
        </p:nvSpPr>
        <p:spPr>
          <a:xfrm>
            <a:off x="3311643" y="1647568"/>
            <a:ext cx="8580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 sz="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78" name="Google Shape;378;p44"/>
          <p:cNvSpPr txBox="1"/>
          <p:nvPr>
            <p:ph idx="8" type="body"/>
          </p:nvPr>
        </p:nvSpPr>
        <p:spPr>
          <a:xfrm>
            <a:off x="3311643" y="2018972"/>
            <a:ext cx="8580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79" name="Google Shape;379;p44"/>
          <p:cNvSpPr txBox="1"/>
          <p:nvPr>
            <p:ph idx="9" type="body"/>
          </p:nvPr>
        </p:nvSpPr>
        <p:spPr>
          <a:xfrm>
            <a:off x="4306730" y="1647568"/>
            <a:ext cx="8580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 sz="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80" name="Google Shape;380;p44"/>
          <p:cNvSpPr txBox="1"/>
          <p:nvPr>
            <p:ph idx="13" type="body"/>
          </p:nvPr>
        </p:nvSpPr>
        <p:spPr>
          <a:xfrm>
            <a:off x="4306730" y="2018972"/>
            <a:ext cx="8580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Section Box Layout v2">
  <p:cSld name="5 Section Box Layout v2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5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383" name="Google Shape;383;p45"/>
          <p:cNvSpPr/>
          <p:nvPr/>
        </p:nvSpPr>
        <p:spPr>
          <a:xfrm>
            <a:off x="303144" y="1155367"/>
            <a:ext cx="903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5"/>
          <p:cNvSpPr/>
          <p:nvPr/>
        </p:nvSpPr>
        <p:spPr>
          <a:xfrm flipH="1">
            <a:off x="303011" y="1155367"/>
            <a:ext cx="903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5"/>
          <p:cNvSpPr/>
          <p:nvPr/>
        </p:nvSpPr>
        <p:spPr>
          <a:xfrm>
            <a:off x="1298231" y="1154724"/>
            <a:ext cx="903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5"/>
          <p:cNvSpPr/>
          <p:nvPr/>
        </p:nvSpPr>
        <p:spPr>
          <a:xfrm flipH="1">
            <a:off x="1297924" y="1154724"/>
            <a:ext cx="903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5"/>
          <p:cNvSpPr/>
          <p:nvPr/>
        </p:nvSpPr>
        <p:spPr>
          <a:xfrm>
            <a:off x="2293317" y="1154079"/>
            <a:ext cx="903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5"/>
          <p:cNvSpPr/>
          <p:nvPr/>
        </p:nvSpPr>
        <p:spPr>
          <a:xfrm flipH="1">
            <a:off x="2293532" y="1154079"/>
            <a:ext cx="903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5"/>
          <p:cNvSpPr/>
          <p:nvPr/>
        </p:nvSpPr>
        <p:spPr>
          <a:xfrm>
            <a:off x="3288404" y="1153436"/>
            <a:ext cx="903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5"/>
          <p:cNvSpPr/>
          <p:nvPr/>
        </p:nvSpPr>
        <p:spPr>
          <a:xfrm flipH="1">
            <a:off x="3288445" y="1153436"/>
            <a:ext cx="903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5"/>
          <p:cNvSpPr/>
          <p:nvPr/>
        </p:nvSpPr>
        <p:spPr>
          <a:xfrm>
            <a:off x="4283491" y="1153436"/>
            <a:ext cx="903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5"/>
          <p:cNvSpPr/>
          <p:nvPr/>
        </p:nvSpPr>
        <p:spPr>
          <a:xfrm flipH="1">
            <a:off x="4283357" y="1153436"/>
            <a:ext cx="903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5"/>
          <p:cNvSpPr txBox="1"/>
          <p:nvPr>
            <p:ph idx="1" type="body"/>
          </p:nvPr>
        </p:nvSpPr>
        <p:spPr>
          <a:xfrm>
            <a:off x="325895" y="1649500"/>
            <a:ext cx="8580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 sz="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4" name="Google Shape;394;p45"/>
          <p:cNvSpPr txBox="1"/>
          <p:nvPr>
            <p:ph idx="2" type="body"/>
          </p:nvPr>
        </p:nvSpPr>
        <p:spPr>
          <a:xfrm>
            <a:off x="325895" y="2020903"/>
            <a:ext cx="8580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95" name="Google Shape;395;p45"/>
          <p:cNvSpPr txBox="1"/>
          <p:nvPr>
            <p:ph idx="3" type="body"/>
          </p:nvPr>
        </p:nvSpPr>
        <p:spPr>
          <a:xfrm>
            <a:off x="1320896" y="1649500"/>
            <a:ext cx="8580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 sz="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6" name="Google Shape;396;p45"/>
          <p:cNvSpPr txBox="1"/>
          <p:nvPr>
            <p:ph idx="4" type="body"/>
          </p:nvPr>
        </p:nvSpPr>
        <p:spPr>
          <a:xfrm>
            <a:off x="1320896" y="2020903"/>
            <a:ext cx="8580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97" name="Google Shape;397;p45"/>
          <p:cNvSpPr txBox="1"/>
          <p:nvPr>
            <p:ph idx="5" type="body"/>
          </p:nvPr>
        </p:nvSpPr>
        <p:spPr>
          <a:xfrm>
            <a:off x="2315982" y="1649500"/>
            <a:ext cx="8580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 sz="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8" name="Google Shape;398;p45"/>
          <p:cNvSpPr txBox="1"/>
          <p:nvPr>
            <p:ph idx="6" type="body"/>
          </p:nvPr>
        </p:nvSpPr>
        <p:spPr>
          <a:xfrm>
            <a:off x="2315982" y="2020903"/>
            <a:ext cx="8580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399" name="Google Shape;399;p45"/>
          <p:cNvSpPr txBox="1"/>
          <p:nvPr>
            <p:ph idx="7" type="body"/>
          </p:nvPr>
        </p:nvSpPr>
        <p:spPr>
          <a:xfrm>
            <a:off x="3311643" y="1649500"/>
            <a:ext cx="8580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 sz="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0" name="Google Shape;400;p45"/>
          <p:cNvSpPr txBox="1"/>
          <p:nvPr>
            <p:ph idx="8" type="body"/>
          </p:nvPr>
        </p:nvSpPr>
        <p:spPr>
          <a:xfrm>
            <a:off x="3311643" y="2020903"/>
            <a:ext cx="8580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01" name="Google Shape;401;p45"/>
          <p:cNvSpPr txBox="1"/>
          <p:nvPr>
            <p:ph idx="9" type="body"/>
          </p:nvPr>
        </p:nvSpPr>
        <p:spPr>
          <a:xfrm>
            <a:off x="4306730" y="1649500"/>
            <a:ext cx="8580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None/>
              <a:defRPr sz="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2" name="Google Shape;402;p45"/>
          <p:cNvSpPr txBox="1"/>
          <p:nvPr>
            <p:ph idx="13" type="body"/>
          </p:nvPr>
        </p:nvSpPr>
        <p:spPr>
          <a:xfrm>
            <a:off x="4306730" y="2020903"/>
            <a:ext cx="8580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Section Box Layout v3">
  <p:cSld name="5 Section Box Layout v3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05" name="Google Shape;405;p46"/>
          <p:cNvSpPr/>
          <p:nvPr/>
        </p:nvSpPr>
        <p:spPr>
          <a:xfrm>
            <a:off x="303144" y="1133073"/>
            <a:ext cx="903600" cy="1947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6"/>
          <p:cNvSpPr/>
          <p:nvPr/>
        </p:nvSpPr>
        <p:spPr>
          <a:xfrm flipH="1">
            <a:off x="303011" y="1133074"/>
            <a:ext cx="903600" cy="4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6"/>
          <p:cNvSpPr/>
          <p:nvPr/>
        </p:nvSpPr>
        <p:spPr>
          <a:xfrm>
            <a:off x="1298231" y="1132430"/>
            <a:ext cx="903600" cy="1947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6"/>
          <p:cNvSpPr/>
          <p:nvPr/>
        </p:nvSpPr>
        <p:spPr>
          <a:xfrm flipH="1">
            <a:off x="1297924" y="1132430"/>
            <a:ext cx="903600" cy="4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6"/>
          <p:cNvSpPr/>
          <p:nvPr/>
        </p:nvSpPr>
        <p:spPr>
          <a:xfrm>
            <a:off x="2293317" y="1131785"/>
            <a:ext cx="903600" cy="1947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6"/>
          <p:cNvSpPr/>
          <p:nvPr/>
        </p:nvSpPr>
        <p:spPr>
          <a:xfrm flipH="1">
            <a:off x="2293532" y="1131786"/>
            <a:ext cx="903600" cy="4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6"/>
          <p:cNvSpPr/>
          <p:nvPr/>
        </p:nvSpPr>
        <p:spPr>
          <a:xfrm>
            <a:off x="3288404" y="1131141"/>
            <a:ext cx="903600" cy="1947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6"/>
          <p:cNvSpPr/>
          <p:nvPr/>
        </p:nvSpPr>
        <p:spPr>
          <a:xfrm flipH="1">
            <a:off x="3288445" y="1131142"/>
            <a:ext cx="903600" cy="4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6"/>
          <p:cNvSpPr/>
          <p:nvPr/>
        </p:nvSpPr>
        <p:spPr>
          <a:xfrm>
            <a:off x="4283491" y="1131141"/>
            <a:ext cx="903600" cy="19479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6"/>
          <p:cNvSpPr/>
          <p:nvPr/>
        </p:nvSpPr>
        <p:spPr>
          <a:xfrm flipH="1">
            <a:off x="4283357" y="1131142"/>
            <a:ext cx="903600" cy="490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6"/>
          <p:cNvSpPr txBox="1"/>
          <p:nvPr>
            <p:ph idx="1" type="body"/>
          </p:nvPr>
        </p:nvSpPr>
        <p:spPr>
          <a:xfrm>
            <a:off x="325895" y="1193572"/>
            <a:ext cx="8580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ource Sans Pro"/>
              <a:buNone/>
              <a:defRPr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6" name="Google Shape;416;p46"/>
          <p:cNvSpPr txBox="1"/>
          <p:nvPr>
            <p:ph idx="2" type="body"/>
          </p:nvPr>
        </p:nvSpPr>
        <p:spPr>
          <a:xfrm>
            <a:off x="325895" y="1661729"/>
            <a:ext cx="8580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17" name="Google Shape;417;p46"/>
          <p:cNvSpPr txBox="1"/>
          <p:nvPr>
            <p:ph idx="3" type="body"/>
          </p:nvPr>
        </p:nvSpPr>
        <p:spPr>
          <a:xfrm>
            <a:off x="1320896" y="1193572"/>
            <a:ext cx="8580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ource Sans Pro"/>
              <a:buNone/>
              <a:defRPr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8" name="Google Shape;418;p46"/>
          <p:cNvSpPr txBox="1"/>
          <p:nvPr>
            <p:ph idx="4" type="body"/>
          </p:nvPr>
        </p:nvSpPr>
        <p:spPr>
          <a:xfrm>
            <a:off x="1320896" y="1661729"/>
            <a:ext cx="8580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19" name="Google Shape;419;p46"/>
          <p:cNvSpPr txBox="1"/>
          <p:nvPr>
            <p:ph idx="5" type="body"/>
          </p:nvPr>
        </p:nvSpPr>
        <p:spPr>
          <a:xfrm>
            <a:off x="2315982" y="1193572"/>
            <a:ext cx="8580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ource Sans Pro"/>
              <a:buNone/>
              <a:defRPr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20" name="Google Shape;420;p46"/>
          <p:cNvSpPr txBox="1"/>
          <p:nvPr>
            <p:ph idx="6" type="body"/>
          </p:nvPr>
        </p:nvSpPr>
        <p:spPr>
          <a:xfrm>
            <a:off x="2315982" y="1661729"/>
            <a:ext cx="8580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21" name="Google Shape;421;p46"/>
          <p:cNvSpPr txBox="1"/>
          <p:nvPr>
            <p:ph idx="7" type="body"/>
          </p:nvPr>
        </p:nvSpPr>
        <p:spPr>
          <a:xfrm>
            <a:off x="3311643" y="1193572"/>
            <a:ext cx="8580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ource Sans Pro"/>
              <a:buNone/>
              <a:defRPr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22" name="Google Shape;422;p46"/>
          <p:cNvSpPr txBox="1"/>
          <p:nvPr>
            <p:ph idx="8" type="body"/>
          </p:nvPr>
        </p:nvSpPr>
        <p:spPr>
          <a:xfrm>
            <a:off x="3311643" y="1661729"/>
            <a:ext cx="8580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23" name="Google Shape;423;p46"/>
          <p:cNvSpPr txBox="1"/>
          <p:nvPr>
            <p:ph idx="9" type="body"/>
          </p:nvPr>
        </p:nvSpPr>
        <p:spPr>
          <a:xfrm>
            <a:off x="4306730" y="1193572"/>
            <a:ext cx="8580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ource Sans Pro"/>
              <a:buNone/>
              <a:defRPr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24" name="Google Shape;424;p46"/>
          <p:cNvSpPr txBox="1"/>
          <p:nvPr>
            <p:ph idx="13" type="body"/>
          </p:nvPr>
        </p:nvSpPr>
        <p:spPr>
          <a:xfrm>
            <a:off x="4306730" y="1661729"/>
            <a:ext cx="858000" cy="13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b="0" sz="6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ection Box Layout">
  <p:cSld name="4 Section Box Layou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27" name="Google Shape;427;p47"/>
          <p:cNvSpPr/>
          <p:nvPr/>
        </p:nvSpPr>
        <p:spPr>
          <a:xfrm>
            <a:off x="303143" y="1155367"/>
            <a:ext cx="1134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7"/>
          <p:cNvSpPr/>
          <p:nvPr/>
        </p:nvSpPr>
        <p:spPr>
          <a:xfrm flipH="1">
            <a:off x="303148" y="1155367"/>
            <a:ext cx="1134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7"/>
          <p:cNvSpPr/>
          <p:nvPr/>
        </p:nvSpPr>
        <p:spPr>
          <a:xfrm>
            <a:off x="1552807" y="1154724"/>
            <a:ext cx="1134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7"/>
          <p:cNvSpPr/>
          <p:nvPr/>
        </p:nvSpPr>
        <p:spPr>
          <a:xfrm flipH="1">
            <a:off x="1552593" y="1154724"/>
            <a:ext cx="1134600" cy="44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7"/>
          <p:cNvSpPr/>
          <p:nvPr/>
        </p:nvSpPr>
        <p:spPr>
          <a:xfrm>
            <a:off x="2802470" y="1154079"/>
            <a:ext cx="1134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7"/>
          <p:cNvSpPr/>
          <p:nvPr/>
        </p:nvSpPr>
        <p:spPr>
          <a:xfrm flipH="1">
            <a:off x="2802912" y="1154079"/>
            <a:ext cx="1134600" cy="44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7"/>
          <p:cNvSpPr/>
          <p:nvPr/>
        </p:nvSpPr>
        <p:spPr>
          <a:xfrm>
            <a:off x="4052133" y="1153436"/>
            <a:ext cx="1134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7"/>
          <p:cNvSpPr/>
          <p:nvPr/>
        </p:nvSpPr>
        <p:spPr>
          <a:xfrm flipH="1">
            <a:off x="4052357" y="1153436"/>
            <a:ext cx="1134600" cy="445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7"/>
          <p:cNvSpPr txBox="1"/>
          <p:nvPr>
            <p:ph idx="1" type="body"/>
          </p:nvPr>
        </p:nvSpPr>
        <p:spPr>
          <a:xfrm>
            <a:off x="338270" y="164950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36" name="Google Shape;436;p47"/>
          <p:cNvSpPr txBox="1"/>
          <p:nvPr>
            <p:ph idx="2" type="body"/>
          </p:nvPr>
        </p:nvSpPr>
        <p:spPr>
          <a:xfrm>
            <a:off x="338270" y="2020903"/>
            <a:ext cx="10668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37" name="Google Shape;437;p47"/>
          <p:cNvSpPr txBox="1"/>
          <p:nvPr>
            <p:ph idx="3" type="body"/>
          </p:nvPr>
        </p:nvSpPr>
        <p:spPr>
          <a:xfrm>
            <a:off x="1588251" y="164950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38" name="Google Shape;438;p47"/>
          <p:cNvSpPr txBox="1"/>
          <p:nvPr>
            <p:ph idx="4" type="body"/>
          </p:nvPr>
        </p:nvSpPr>
        <p:spPr>
          <a:xfrm>
            <a:off x="1588251" y="2020903"/>
            <a:ext cx="10668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39" name="Google Shape;439;p47"/>
          <p:cNvSpPr txBox="1"/>
          <p:nvPr>
            <p:ph idx="5" type="body"/>
          </p:nvPr>
        </p:nvSpPr>
        <p:spPr>
          <a:xfrm>
            <a:off x="2838232" y="164950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0" name="Google Shape;440;p47"/>
          <p:cNvSpPr txBox="1"/>
          <p:nvPr>
            <p:ph idx="6" type="body"/>
          </p:nvPr>
        </p:nvSpPr>
        <p:spPr>
          <a:xfrm>
            <a:off x="2838232" y="2020903"/>
            <a:ext cx="10668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41" name="Google Shape;441;p47"/>
          <p:cNvSpPr txBox="1"/>
          <p:nvPr>
            <p:ph idx="7" type="body"/>
          </p:nvPr>
        </p:nvSpPr>
        <p:spPr>
          <a:xfrm>
            <a:off x="4088213" y="164950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2" name="Google Shape;442;p47"/>
          <p:cNvSpPr txBox="1"/>
          <p:nvPr>
            <p:ph idx="8" type="body"/>
          </p:nvPr>
        </p:nvSpPr>
        <p:spPr>
          <a:xfrm>
            <a:off x="4088213" y="2020903"/>
            <a:ext cx="10668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ection Box Layout v2">
  <p:cSld name="4 Section Box Layout v2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8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grpSp>
        <p:nvGrpSpPr>
          <p:cNvPr id="445" name="Google Shape;445;p48"/>
          <p:cNvGrpSpPr/>
          <p:nvPr/>
        </p:nvGrpSpPr>
        <p:grpSpPr>
          <a:xfrm>
            <a:off x="303126" y="1153372"/>
            <a:ext cx="4883596" cy="1927296"/>
            <a:chOff x="694277" y="1896741"/>
            <a:chExt cx="8642003" cy="3613905"/>
          </a:xfrm>
        </p:grpSpPr>
        <p:sp>
          <p:nvSpPr>
            <p:cNvPr id="446" name="Google Shape;446;p48"/>
            <p:cNvSpPr/>
            <p:nvPr/>
          </p:nvSpPr>
          <p:spPr>
            <a:xfrm>
              <a:off x="694278" y="1900364"/>
              <a:ext cx="2007705" cy="361028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8"/>
            <p:cNvSpPr/>
            <p:nvPr/>
          </p:nvSpPr>
          <p:spPr>
            <a:xfrm flipH="1">
              <a:off x="694277" y="1900363"/>
              <a:ext cx="2007705" cy="8359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8"/>
            <p:cNvSpPr/>
            <p:nvPr/>
          </p:nvSpPr>
          <p:spPr>
            <a:xfrm>
              <a:off x="2905582" y="1899157"/>
              <a:ext cx="2007705" cy="361028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8"/>
            <p:cNvSpPr/>
            <p:nvPr/>
          </p:nvSpPr>
          <p:spPr>
            <a:xfrm flipH="1">
              <a:off x="2905195" y="1899156"/>
              <a:ext cx="2007705" cy="8359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8"/>
            <p:cNvSpPr/>
            <p:nvPr/>
          </p:nvSpPr>
          <p:spPr>
            <a:xfrm>
              <a:off x="5116885" y="1897949"/>
              <a:ext cx="2007705" cy="361028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8"/>
            <p:cNvSpPr/>
            <p:nvPr/>
          </p:nvSpPr>
          <p:spPr>
            <a:xfrm flipH="1">
              <a:off x="5117658" y="1897948"/>
              <a:ext cx="2007705" cy="8359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8"/>
            <p:cNvSpPr/>
            <p:nvPr/>
          </p:nvSpPr>
          <p:spPr>
            <a:xfrm>
              <a:off x="7328188" y="1896742"/>
              <a:ext cx="2007705" cy="361028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8"/>
            <p:cNvSpPr/>
            <p:nvPr/>
          </p:nvSpPr>
          <p:spPr>
            <a:xfrm flipH="1">
              <a:off x="7328575" y="1896741"/>
              <a:ext cx="2007705" cy="8359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Google Shape;454;p48"/>
          <p:cNvSpPr txBox="1"/>
          <p:nvPr>
            <p:ph idx="1" type="body"/>
          </p:nvPr>
        </p:nvSpPr>
        <p:spPr>
          <a:xfrm>
            <a:off x="338270" y="164950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Source Sans Pro"/>
              <a:buNone/>
              <a:defRPr sz="9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5" name="Google Shape;455;p48"/>
          <p:cNvSpPr txBox="1"/>
          <p:nvPr>
            <p:ph idx="2" type="body"/>
          </p:nvPr>
        </p:nvSpPr>
        <p:spPr>
          <a:xfrm>
            <a:off x="338270" y="2020903"/>
            <a:ext cx="10668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56" name="Google Shape;456;p48"/>
          <p:cNvSpPr txBox="1"/>
          <p:nvPr>
            <p:ph idx="3" type="body"/>
          </p:nvPr>
        </p:nvSpPr>
        <p:spPr>
          <a:xfrm>
            <a:off x="1588251" y="164950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Source Sans Pro"/>
              <a:buNone/>
              <a:defRPr sz="9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7" name="Google Shape;457;p48"/>
          <p:cNvSpPr txBox="1"/>
          <p:nvPr>
            <p:ph idx="4" type="body"/>
          </p:nvPr>
        </p:nvSpPr>
        <p:spPr>
          <a:xfrm>
            <a:off x="1588251" y="2020903"/>
            <a:ext cx="10668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58" name="Google Shape;458;p48"/>
          <p:cNvSpPr txBox="1"/>
          <p:nvPr>
            <p:ph idx="5" type="body"/>
          </p:nvPr>
        </p:nvSpPr>
        <p:spPr>
          <a:xfrm>
            <a:off x="2838232" y="164950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Source Sans Pro"/>
              <a:buNone/>
              <a:defRPr sz="9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9" name="Google Shape;459;p48"/>
          <p:cNvSpPr txBox="1"/>
          <p:nvPr>
            <p:ph idx="6" type="body"/>
          </p:nvPr>
        </p:nvSpPr>
        <p:spPr>
          <a:xfrm>
            <a:off x="2838232" y="2020903"/>
            <a:ext cx="10668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60" name="Google Shape;460;p48"/>
          <p:cNvSpPr txBox="1"/>
          <p:nvPr>
            <p:ph idx="7" type="body"/>
          </p:nvPr>
        </p:nvSpPr>
        <p:spPr>
          <a:xfrm>
            <a:off x="4088213" y="164950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Source Sans Pro"/>
              <a:buNone/>
              <a:defRPr sz="9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1" name="Google Shape;461;p48"/>
          <p:cNvSpPr txBox="1"/>
          <p:nvPr>
            <p:ph idx="8" type="body"/>
          </p:nvPr>
        </p:nvSpPr>
        <p:spPr>
          <a:xfrm>
            <a:off x="4088213" y="2020903"/>
            <a:ext cx="1066800" cy="9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ection Box Layout v3">
  <p:cSld name="4 Section Box Layout v3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9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64" name="Google Shape;464;p49"/>
          <p:cNvSpPr/>
          <p:nvPr/>
        </p:nvSpPr>
        <p:spPr>
          <a:xfrm>
            <a:off x="303143" y="1155367"/>
            <a:ext cx="1134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9"/>
          <p:cNvSpPr/>
          <p:nvPr/>
        </p:nvSpPr>
        <p:spPr>
          <a:xfrm flipH="1">
            <a:off x="303148" y="1155367"/>
            <a:ext cx="1134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9"/>
          <p:cNvSpPr/>
          <p:nvPr/>
        </p:nvSpPr>
        <p:spPr>
          <a:xfrm>
            <a:off x="1552807" y="1154724"/>
            <a:ext cx="1134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9"/>
          <p:cNvSpPr/>
          <p:nvPr/>
        </p:nvSpPr>
        <p:spPr>
          <a:xfrm flipH="1">
            <a:off x="1552593" y="1154724"/>
            <a:ext cx="1134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9"/>
          <p:cNvSpPr/>
          <p:nvPr/>
        </p:nvSpPr>
        <p:spPr>
          <a:xfrm>
            <a:off x="2802470" y="1154079"/>
            <a:ext cx="1134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9"/>
          <p:cNvSpPr/>
          <p:nvPr/>
        </p:nvSpPr>
        <p:spPr>
          <a:xfrm flipH="1">
            <a:off x="2802912" y="1154079"/>
            <a:ext cx="1134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9"/>
          <p:cNvSpPr/>
          <p:nvPr/>
        </p:nvSpPr>
        <p:spPr>
          <a:xfrm>
            <a:off x="4052133" y="1153436"/>
            <a:ext cx="1134600" cy="19254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9"/>
          <p:cNvSpPr/>
          <p:nvPr/>
        </p:nvSpPr>
        <p:spPr>
          <a:xfrm flipH="1">
            <a:off x="4052357" y="1153436"/>
            <a:ext cx="1134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9"/>
          <p:cNvSpPr txBox="1"/>
          <p:nvPr>
            <p:ph idx="1" type="body"/>
          </p:nvPr>
        </p:nvSpPr>
        <p:spPr>
          <a:xfrm>
            <a:off x="338270" y="1218633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ource Sans Pro"/>
              <a:buNone/>
              <a:defRPr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3" name="Google Shape;473;p49"/>
          <p:cNvSpPr txBox="1"/>
          <p:nvPr>
            <p:ph idx="2" type="body"/>
          </p:nvPr>
        </p:nvSpPr>
        <p:spPr>
          <a:xfrm>
            <a:off x="338270" y="1664496"/>
            <a:ext cx="10668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74" name="Google Shape;474;p49"/>
          <p:cNvSpPr txBox="1"/>
          <p:nvPr>
            <p:ph idx="3" type="body"/>
          </p:nvPr>
        </p:nvSpPr>
        <p:spPr>
          <a:xfrm>
            <a:off x="1588251" y="1218633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ource Sans Pro"/>
              <a:buNone/>
              <a:defRPr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5" name="Google Shape;475;p49"/>
          <p:cNvSpPr txBox="1"/>
          <p:nvPr>
            <p:ph idx="4" type="body"/>
          </p:nvPr>
        </p:nvSpPr>
        <p:spPr>
          <a:xfrm>
            <a:off x="1588251" y="1664496"/>
            <a:ext cx="10668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76" name="Google Shape;476;p49"/>
          <p:cNvSpPr txBox="1"/>
          <p:nvPr>
            <p:ph idx="5" type="body"/>
          </p:nvPr>
        </p:nvSpPr>
        <p:spPr>
          <a:xfrm>
            <a:off x="2838232" y="1218633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ource Sans Pro"/>
              <a:buNone/>
              <a:defRPr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7" name="Google Shape;477;p49"/>
          <p:cNvSpPr txBox="1"/>
          <p:nvPr>
            <p:ph idx="6" type="body"/>
          </p:nvPr>
        </p:nvSpPr>
        <p:spPr>
          <a:xfrm>
            <a:off x="2838232" y="1664496"/>
            <a:ext cx="10668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78" name="Google Shape;478;p49"/>
          <p:cNvSpPr txBox="1"/>
          <p:nvPr>
            <p:ph idx="7" type="body"/>
          </p:nvPr>
        </p:nvSpPr>
        <p:spPr>
          <a:xfrm>
            <a:off x="4088213" y="1218633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ource Sans Pro"/>
              <a:buNone/>
              <a:defRPr sz="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9" name="Google Shape;479;p49"/>
          <p:cNvSpPr txBox="1"/>
          <p:nvPr>
            <p:ph idx="8" type="body"/>
          </p:nvPr>
        </p:nvSpPr>
        <p:spPr>
          <a:xfrm>
            <a:off x="4088213" y="1664496"/>
            <a:ext cx="10668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b="0"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ection Box Layout">
  <p:cSld name="3 Section Box Layout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0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82" name="Google Shape;482;p50"/>
          <p:cNvSpPr/>
          <p:nvPr/>
        </p:nvSpPr>
        <p:spPr>
          <a:xfrm>
            <a:off x="303436" y="1137886"/>
            <a:ext cx="1524600" cy="2079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0"/>
          <p:cNvSpPr/>
          <p:nvPr/>
        </p:nvSpPr>
        <p:spPr>
          <a:xfrm flipH="1">
            <a:off x="303208" y="1137886"/>
            <a:ext cx="1524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0"/>
          <p:cNvSpPr/>
          <p:nvPr/>
        </p:nvSpPr>
        <p:spPr>
          <a:xfrm>
            <a:off x="1982717" y="1137242"/>
            <a:ext cx="1524600" cy="2079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0"/>
          <p:cNvSpPr/>
          <p:nvPr/>
        </p:nvSpPr>
        <p:spPr>
          <a:xfrm flipH="1">
            <a:off x="1983370" y="1137242"/>
            <a:ext cx="1524600" cy="44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0"/>
          <p:cNvSpPr/>
          <p:nvPr/>
        </p:nvSpPr>
        <p:spPr>
          <a:xfrm>
            <a:off x="3661997" y="1136597"/>
            <a:ext cx="1524600" cy="2079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0"/>
          <p:cNvSpPr/>
          <p:nvPr/>
        </p:nvSpPr>
        <p:spPr>
          <a:xfrm flipH="1">
            <a:off x="3662357" y="1136598"/>
            <a:ext cx="1524600" cy="445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0"/>
          <p:cNvSpPr txBox="1"/>
          <p:nvPr>
            <p:ph idx="1" type="body"/>
          </p:nvPr>
        </p:nvSpPr>
        <p:spPr>
          <a:xfrm>
            <a:off x="345789" y="1658329"/>
            <a:ext cx="14337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9" name="Google Shape;489;p50"/>
          <p:cNvSpPr txBox="1"/>
          <p:nvPr>
            <p:ph idx="2" type="body"/>
          </p:nvPr>
        </p:nvSpPr>
        <p:spPr>
          <a:xfrm>
            <a:off x="345789" y="2004065"/>
            <a:ext cx="14337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90" name="Google Shape;490;p50"/>
          <p:cNvSpPr txBox="1"/>
          <p:nvPr>
            <p:ph idx="3" type="body"/>
          </p:nvPr>
        </p:nvSpPr>
        <p:spPr>
          <a:xfrm>
            <a:off x="2026391" y="1658329"/>
            <a:ext cx="14337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1" name="Google Shape;491;p50"/>
          <p:cNvSpPr txBox="1"/>
          <p:nvPr>
            <p:ph idx="4" type="body"/>
          </p:nvPr>
        </p:nvSpPr>
        <p:spPr>
          <a:xfrm>
            <a:off x="2026391" y="2004065"/>
            <a:ext cx="14337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492" name="Google Shape;492;p50"/>
          <p:cNvSpPr txBox="1"/>
          <p:nvPr>
            <p:ph idx="5" type="body"/>
          </p:nvPr>
        </p:nvSpPr>
        <p:spPr>
          <a:xfrm>
            <a:off x="3709069" y="1658329"/>
            <a:ext cx="14337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3" name="Google Shape;493;p50"/>
          <p:cNvSpPr txBox="1"/>
          <p:nvPr>
            <p:ph idx="6" type="body"/>
          </p:nvPr>
        </p:nvSpPr>
        <p:spPr>
          <a:xfrm>
            <a:off x="3709069" y="2004065"/>
            <a:ext cx="14337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ection Box Layout v2">
  <p:cSld name="3 Section Box Layout v2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1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496" name="Google Shape;496;p51"/>
          <p:cNvSpPr/>
          <p:nvPr/>
        </p:nvSpPr>
        <p:spPr>
          <a:xfrm>
            <a:off x="303436" y="1268087"/>
            <a:ext cx="1524600" cy="2013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51"/>
          <p:cNvSpPr/>
          <p:nvPr/>
        </p:nvSpPr>
        <p:spPr>
          <a:xfrm flipH="1">
            <a:off x="303208" y="1268087"/>
            <a:ext cx="1524600" cy="37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1"/>
          <p:cNvSpPr/>
          <p:nvPr/>
        </p:nvSpPr>
        <p:spPr>
          <a:xfrm>
            <a:off x="1982717" y="1267442"/>
            <a:ext cx="1524600" cy="2013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1"/>
          <p:cNvSpPr/>
          <p:nvPr/>
        </p:nvSpPr>
        <p:spPr>
          <a:xfrm flipH="1">
            <a:off x="1983369" y="1267442"/>
            <a:ext cx="1524600" cy="37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1"/>
          <p:cNvSpPr/>
          <p:nvPr/>
        </p:nvSpPr>
        <p:spPr>
          <a:xfrm>
            <a:off x="3661997" y="1266799"/>
            <a:ext cx="1524600" cy="2013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1"/>
          <p:cNvSpPr/>
          <p:nvPr/>
        </p:nvSpPr>
        <p:spPr>
          <a:xfrm flipH="1">
            <a:off x="3662356" y="1266799"/>
            <a:ext cx="1524600" cy="37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51"/>
          <p:cNvSpPr txBox="1"/>
          <p:nvPr>
            <p:ph idx="1" type="body"/>
          </p:nvPr>
        </p:nvSpPr>
        <p:spPr>
          <a:xfrm>
            <a:off x="345789" y="1722561"/>
            <a:ext cx="14337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3" name="Google Shape;503;p51"/>
          <p:cNvSpPr txBox="1"/>
          <p:nvPr>
            <p:ph idx="2" type="body"/>
          </p:nvPr>
        </p:nvSpPr>
        <p:spPr>
          <a:xfrm>
            <a:off x="345789" y="2068297"/>
            <a:ext cx="14337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04" name="Google Shape;504;p51"/>
          <p:cNvSpPr txBox="1"/>
          <p:nvPr>
            <p:ph idx="3" type="body"/>
          </p:nvPr>
        </p:nvSpPr>
        <p:spPr>
          <a:xfrm>
            <a:off x="2026391" y="1722561"/>
            <a:ext cx="14337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5" name="Google Shape;505;p51"/>
          <p:cNvSpPr txBox="1"/>
          <p:nvPr>
            <p:ph idx="4" type="body"/>
          </p:nvPr>
        </p:nvSpPr>
        <p:spPr>
          <a:xfrm>
            <a:off x="2026391" y="2068297"/>
            <a:ext cx="14337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06" name="Google Shape;506;p51"/>
          <p:cNvSpPr txBox="1"/>
          <p:nvPr>
            <p:ph idx="5" type="body"/>
          </p:nvPr>
        </p:nvSpPr>
        <p:spPr>
          <a:xfrm>
            <a:off x="3709069" y="1722561"/>
            <a:ext cx="14337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7" name="Google Shape;507;p51"/>
          <p:cNvSpPr txBox="1"/>
          <p:nvPr>
            <p:ph idx="6" type="body"/>
          </p:nvPr>
        </p:nvSpPr>
        <p:spPr>
          <a:xfrm>
            <a:off x="3709069" y="2068297"/>
            <a:ext cx="14337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08" name="Google Shape;508;p51"/>
          <p:cNvSpPr/>
          <p:nvPr/>
        </p:nvSpPr>
        <p:spPr>
          <a:xfrm flipH="1">
            <a:off x="816421" y="941545"/>
            <a:ext cx="498000" cy="5901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1"/>
          <p:cNvSpPr/>
          <p:nvPr/>
        </p:nvSpPr>
        <p:spPr>
          <a:xfrm flipH="1">
            <a:off x="2496581" y="941545"/>
            <a:ext cx="498000" cy="590100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51"/>
          <p:cNvSpPr/>
          <p:nvPr/>
        </p:nvSpPr>
        <p:spPr>
          <a:xfrm flipH="1">
            <a:off x="4175569" y="941545"/>
            <a:ext cx="498000" cy="590100"/>
          </a:xfrm>
          <a:prstGeom prst="ellipse">
            <a:avLst/>
          </a:prstGeom>
          <a:solidFill>
            <a:schemeClr val="accent3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ection Box Layout v3">
  <p:cSld name="3 Section Box Layout v3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2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13" name="Google Shape;513;p52"/>
          <p:cNvSpPr/>
          <p:nvPr/>
        </p:nvSpPr>
        <p:spPr>
          <a:xfrm>
            <a:off x="303436" y="1137886"/>
            <a:ext cx="1524600" cy="2079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52"/>
          <p:cNvSpPr/>
          <p:nvPr/>
        </p:nvSpPr>
        <p:spPr>
          <a:xfrm flipH="1">
            <a:off x="303208" y="1137886"/>
            <a:ext cx="1524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52"/>
          <p:cNvSpPr/>
          <p:nvPr/>
        </p:nvSpPr>
        <p:spPr>
          <a:xfrm>
            <a:off x="1982717" y="1137242"/>
            <a:ext cx="1524600" cy="2079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2"/>
          <p:cNvSpPr/>
          <p:nvPr/>
        </p:nvSpPr>
        <p:spPr>
          <a:xfrm flipH="1">
            <a:off x="1983370" y="1137242"/>
            <a:ext cx="1524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52"/>
          <p:cNvSpPr/>
          <p:nvPr/>
        </p:nvSpPr>
        <p:spPr>
          <a:xfrm>
            <a:off x="3661997" y="1136597"/>
            <a:ext cx="1524600" cy="2079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2"/>
          <p:cNvSpPr/>
          <p:nvPr/>
        </p:nvSpPr>
        <p:spPr>
          <a:xfrm flipH="1">
            <a:off x="3662357" y="1136598"/>
            <a:ext cx="1524600" cy="4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1825" lIns="43675" spcFirstLastPara="1" rIns="43675" wrap="square" tIns="21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52"/>
          <p:cNvSpPr txBox="1"/>
          <p:nvPr>
            <p:ph idx="1" type="body"/>
          </p:nvPr>
        </p:nvSpPr>
        <p:spPr>
          <a:xfrm>
            <a:off x="345789" y="1197975"/>
            <a:ext cx="14337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None/>
              <a:def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0" name="Google Shape;520;p52"/>
          <p:cNvSpPr txBox="1"/>
          <p:nvPr>
            <p:ph idx="2" type="body"/>
          </p:nvPr>
        </p:nvSpPr>
        <p:spPr>
          <a:xfrm>
            <a:off x="345789" y="1643840"/>
            <a:ext cx="14337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21" name="Google Shape;521;p52"/>
          <p:cNvSpPr txBox="1"/>
          <p:nvPr>
            <p:ph idx="3" type="body"/>
          </p:nvPr>
        </p:nvSpPr>
        <p:spPr>
          <a:xfrm>
            <a:off x="2026391" y="1197975"/>
            <a:ext cx="14337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None/>
              <a:def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2" name="Google Shape;522;p52"/>
          <p:cNvSpPr txBox="1"/>
          <p:nvPr>
            <p:ph idx="4" type="body"/>
          </p:nvPr>
        </p:nvSpPr>
        <p:spPr>
          <a:xfrm>
            <a:off x="2026391" y="1643840"/>
            <a:ext cx="14337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23" name="Google Shape;523;p52"/>
          <p:cNvSpPr txBox="1"/>
          <p:nvPr>
            <p:ph idx="5" type="body"/>
          </p:nvPr>
        </p:nvSpPr>
        <p:spPr>
          <a:xfrm>
            <a:off x="3709069" y="1197975"/>
            <a:ext cx="14337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None/>
              <a:def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4" name="Google Shape;524;p52"/>
          <p:cNvSpPr txBox="1"/>
          <p:nvPr>
            <p:ph idx="6" type="body"/>
          </p:nvPr>
        </p:nvSpPr>
        <p:spPr>
          <a:xfrm>
            <a:off x="3709069" y="1643840"/>
            <a:ext cx="1433700" cy="14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Section Icon Layout v2">
  <p:cSld name="5 Section Icon Layout v2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3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527" name="Google Shape;527;p53"/>
          <p:cNvSpPr txBox="1"/>
          <p:nvPr>
            <p:ph idx="1" type="body"/>
          </p:nvPr>
        </p:nvSpPr>
        <p:spPr>
          <a:xfrm>
            <a:off x="910418" y="1043241"/>
            <a:ext cx="39078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0" spcFirstLastPara="1" rIns="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28" name="Google Shape;528;p53"/>
          <p:cNvSpPr txBox="1"/>
          <p:nvPr>
            <p:ph idx="2" type="body"/>
          </p:nvPr>
        </p:nvSpPr>
        <p:spPr>
          <a:xfrm>
            <a:off x="910418" y="1543438"/>
            <a:ext cx="39078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0" spcFirstLastPara="1" rIns="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29" name="Google Shape;529;p53"/>
          <p:cNvSpPr txBox="1"/>
          <p:nvPr>
            <p:ph idx="3" type="body"/>
          </p:nvPr>
        </p:nvSpPr>
        <p:spPr>
          <a:xfrm>
            <a:off x="910418" y="2043634"/>
            <a:ext cx="39078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0" spcFirstLastPara="1" rIns="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30" name="Google Shape;530;p53"/>
          <p:cNvSpPr txBox="1"/>
          <p:nvPr>
            <p:ph idx="4" type="body"/>
          </p:nvPr>
        </p:nvSpPr>
        <p:spPr>
          <a:xfrm>
            <a:off x="910418" y="2543831"/>
            <a:ext cx="39078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0" spcFirstLastPara="1" rIns="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31" name="Google Shape;531;p53"/>
          <p:cNvSpPr txBox="1"/>
          <p:nvPr>
            <p:ph idx="5" type="body"/>
          </p:nvPr>
        </p:nvSpPr>
        <p:spPr>
          <a:xfrm>
            <a:off x="910418" y="3044028"/>
            <a:ext cx="39078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0" spcFirstLastPara="1" rIns="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32" name="Google Shape;532;p53"/>
          <p:cNvSpPr/>
          <p:nvPr/>
        </p:nvSpPr>
        <p:spPr>
          <a:xfrm flipH="1">
            <a:off x="239" y="3024163"/>
            <a:ext cx="820014" cy="336838"/>
          </a:xfrm>
          <a:custGeom>
            <a:rect b="b" l="l" r="r" t="t"/>
            <a:pathLst>
              <a:path extrusionOk="0" h="1347354" w="3904830">
                <a:moveTo>
                  <a:pt x="639616" y="0"/>
                </a:moveTo>
                <a:lnTo>
                  <a:pt x="3904830" y="0"/>
                </a:lnTo>
                <a:lnTo>
                  <a:pt x="3904830" y="1347354"/>
                </a:lnTo>
                <a:lnTo>
                  <a:pt x="639616" y="1347354"/>
                </a:lnTo>
                <a:cubicBezTo>
                  <a:pt x="286366" y="1347354"/>
                  <a:pt x="0" y="1060988"/>
                  <a:pt x="0" y="707738"/>
                </a:cubicBezTo>
                <a:lnTo>
                  <a:pt x="0" y="639616"/>
                </a:lnTo>
                <a:cubicBezTo>
                  <a:pt x="0" y="286366"/>
                  <a:pt x="286366" y="0"/>
                  <a:pt x="6396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53"/>
          <p:cNvSpPr/>
          <p:nvPr/>
        </p:nvSpPr>
        <p:spPr>
          <a:xfrm flipH="1">
            <a:off x="239" y="2523965"/>
            <a:ext cx="820014" cy="336838"/>
          </a:xfrm>
          <a:custGeom>
            <a:rect b="b" l="l" r="r" t="t"/>
            <a:pathLst>
              <a:path extrusionOk="0" h="1347354" w="3904830">
                <a:moveTo>
                  <a:pt x="639616" y="0"/>
                </a:moveTo>
                <a:lnTo>
                  <a:pt x="3904830" y="0"/>
                </a:lnTo>
                <a:lnTo>
                  <a:pt x="3904830" y="1347354"/>
                </a:lnTo>
                <a:lnTo>
                  <a:pt x="639616" y="1347354"/>
                </a:lnTo>
                <a:cubicBezTo>
                  <a:pt x="286366" y="1347354"/>
                  <a:pt x="0" y="1060988"/>
                  <a:pt x="0" y="707738"/>
                </a:cubicBezTo>
                <a:lnTo>
                  <a:pt x="0" y="639616"/>
                </a:lnTo>
                <a:cubicBezTo>
                  <a:pt x="0" y="286366"/>
                  <a:pt x="286366" y="0"/>
                  <a:pt x="6396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53"/>
          <p:cNvSpPr/>
          <p:nvPr/>
        </p:nvSpPr>
        <p:spPr>
          <a:xfrm flipH="1">
            <a:off x="239" y="2023769"/>
            <a:ext cx="820014" cy="336839"/>
          </a:xfrm>
          <a:custGeom>
            <a:rect b="b" l="l" r="r" t="t"/>
            <a:pathLst>
              <a:path extrusionOk="0" h="1347354" w="3904830">
                <a:moveTo>
                  <a:pt x="639616" y="0"/>
                </a:moveTo>
                <a:lnTo>
                  <a:pt x="3904830" y="0"/>
                </a:lnTo>
                <a:lnTo>
                  <a:pt x="3904830" y="1347354"/>
                </a:lnTo>
                <a:lnTo>
                  <a:pt x="639616" y="1347354"/>
                </a:lnTo>
                <a:cubicBezTo>
                  <a:pt x="286366" y="1347354"/>
                  <a:pt x="0" y="1060988"/>
                  <a:pt x="0" y="707738"/>
                </a:cubicBezTo>
                <a:lnTo>
                  <a:pt x="0" y="639616"/>
                </a:lnTo>
                <a:cubicBezTo>
                  <a:pt x="0" y="286366"/>
                  <a:pt x="286366" y="0"/>
                  <a:pt x="6396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53"/>
          <p:cNvSpPr/>
          <p:nvPr/>
        </p:nvSpPr>
        <p:spPr>
          <a:xfrm flipH="1">
            <a:off x="239" y="1523572"/>
            <a:ext cx="820014" cy="336839"/>
          </a:xfrm>
          <a:custGeom>
            <a:rect b="b" l="l" r="r" t="t"/>
            <a:pathLst>
              <a:path extrusionOk="0" h="1347354" w="3904830">
                <a:moveTo>
                  <a:pt x="639616" y="0"/>
                </a:moveTo>
                <a:lnTo>
                  <a:pt x="3904830" y="0"/>
                </a:lnTo>
                <a:lnTo>
                  <a:pt x="3904830" y="1347354"/>
                </a:lnTo>
                <a:lnTo>
                  <a:pt x="639616" y="1347354"/>
                </a:lnTo>
                <a:cubicBezTo>
                  <a:pt x="286366" y="1347354"/>
                  <a:pt x="0" y="1060988"/>
                  <a:pt x="0" y="707738"/>
                </a:cubicBezTo>
                <a:lnTo>
                  <a:pt x="0" y="639616"/>
                </a:lnTo>
                <a:cubicBezTo>
                  <a:pt x="0" y="286366"/>
                  <a:pt x="286366" y="0"/>
                  <a:pt x="63961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53"/>
          <p:cNvSpPr/>
          <p:nvPr/>
        </p:nvSpPr>
        <p:spPr>
          <a:xfrm flipH="1">
            <a:off x="239" y="1023375"/>
            <a:ext cx="820014" cy="336839"/>
          </a:xfrm>
          <a:custGeom>
            <a:rect b="b" l="l" r="r" t="t"/>
            <a:pathLst>
              <a:path extrusionOk="0" h="1347354" w="3904830">
                <a:moveTo>
                  <a:pt x="639616" y="0"/>
                </a:moveTo>
                <a:lnTo>
                  <a:pt x="3904830" y="0"/>
                </a:lnTo>
                <a:lnTo>
                  <a:pt x="3904830" y="1347354"/>
                </a:lnTo>
                <a:lnTo>
                  <a:pt x="639616" y="1347354"/>
                </a:lnTo>
                <a:cubicBezTo>
                  <a:pt x="286366" y="1347354"/>
                  <a:pt x="0" y="1060988"/>
                  <a:pt x="0" y="707738"/>
                </a:cubicBezTo>
                <a:lnTo>
                  <a:pt x="0" y="639616"/>
                </a:lnTo>
                <a:cubicBezTo>
                  <a:pt x="0" y="286366"/>
                  <a:pt x="286366" y="0"/>
                  <a:pt x="6396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Section Layout">
  <p:cSld name="7 Section Layout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4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grpSp>
        <p:nvGrpSpPr>
          <p:cNvPr id="539" name="Google Shape;539;p54"/>
          <p:cNvGrpSpPr/>
          <p:nvPr/>
        </p:nvGrpSpPr>
        <p:grpSpPr>
          <a:xfrm>
            <a:off x="789159" y="1694862"/>
            <a:ext cx="299328" cy="193054"/>
            <a:chOff x="1753688" y="2828243"/>
            <a:chExt cx="665173" cy="361998"/>
          </a:xfrm>
        </p:grpSpPr>
        <p:sp>
          <p:nvSpPr>
            <p:cNvPr id="540" name="Google Shape;540;p54"/>
            <p:cNvSpPr/>
            <p:nvPr/>
          </p:nvSpPr>
          <p:spPr>
            <a:xfrm>
              <a:off x="2088537" y="31178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54"/>
            <p:cNvSpPr/>
            <p:nvPr/>
          </p:nvSpPr>
          <p:spPr>
            <a:xfrm>
              <a:off x="2165462" y="29730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54"/>
            <p:cNvSpPr/>
            <p:nvPr/>
          </p:nvSpPr>
          <p:spPr>
            <a:xfrm>
              <a:off x="2210712" y="2828243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54"/>
            <p:cNvSpPr/>
            <p:nvPr/>
          </p:nvSpPr>
          <p:spPr>
            <a:xfrm>
              <a:off x="1753688" y="2828243"/>
              <a:ext cx="289599" cy="72399"/>
            </a:xfrm>
            <a:custGeom>
              <a:rect b="b" l="l" r="r" t="t"/>
              <a:pathLst>
                <a:path extrusionOk="0" h="72399" w="289599">
                  <a:moveTo>
                    <a:pt x="0" y="0"/>
                  </a:moveTo>
                  <a:lnTo>
                    <a:pt x="253399" y="0"/>
                  </a:lnTo>
                  <a:cubicBezTo>
                    <a:pt x="273391" y="0"/>
                    <a:pt x="289599" y="16208"/>
                    <a:pt x="289599" y="36200"/>
                  </a:cubicBezTo>
                  <a:lnTo>
                    <a:pt x="289599" y="36200"/>
                  </a:lnTo>
                  <a:cubicBezTo>
                    <a:pt x="289599" y="56191"/>
                    <a:pt x="273391" y="72400"/>
                    <a:pt x="2533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54"/>
            <p:cNvSpPr/>
            <p:nvPr/>
          </p:nvSpPr>
          <p:spPr>
            <a:xfrm>
              <a:off x="1912063" y="29730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891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891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54"/>
            <p:cNvSpPr/>
            <p:nvPr/>
          </p:nvSpPr>
          <p:spPr>
            <a:xfrm>
              <a:off x="1839663" y="31178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891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891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54"/>
            <p:cNvSpPr/>
            <p:nvPr/>
          </p:nvSpPr>
          <p:spPr>
            <a:xfrm>
              <a:off x="2088537" y="2828243"/>
              <a:ext cx="72399" cy="72399"/>
            </a:xfrm>
            <a:custGeom>
              <a:rect b="b" l="l" r="r" t="t"/>
              <a:pathLst>
                <a:path extrusionOk="0" h="72399" w="72399">
                  <a:moveTo>
                    <a:pt x="72400" y="36200"/>
                  </a:moveTo>
                  <a:cubicBezTo>
                    <a:pt x="72400" y="56193"/>
                    <a:pt x="56192" y="72400"/>
                    <a:pt x="36200" y="72400"/>
                  </a:cubicBezTo>
                  <a:cubicBezTo>
                    <a:pt x="16207" y="72400"/>
                    <a:pt x="0" y="56193"/>
                    <a:pt x="0" y="36200"/>
                  </a:cubicBezTo>
                  <a:cubicBezTo>
                    <a:pt x="0" y="16207"/>
                    <a:pt x="16207" y="0"/>
                    <a:pt x="36200" y="0"/>
                  </a:cubicBezTo>
                  <a:cubicBezTo>
                    <a:pt x="56192" y="0"/>
                    <a:pt x="72400" y="16207"/>
                    <a:pt x="72400" y="36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54"/>
          <p:cNvGrpSpPr/>
          <p:nvPr/>
        </p:nvGrpSpPr>
        <p:grpSpPr>
          <a:xfrm>
            <a:off x="1505916" y="1694862"/>
            <a:ext cx="299328" cy="193054"/>
            <a:chOff x="3346483" y="2828243"/>
            <a:chExt cx="665173" cy="361998"/>
          </a:xfrm>
        </p:grpSpPr>
        <p:sp>
          <p:nvSpPr>
            <p:cNvPr id="548" name="Google Shape;548;p54"/>
            <p:cNvSpPr/>
            <p:nvPr/>
          </p:nvSpPr>
          <p:spPr>
            <a:xfrm>
              <a:off x="3681332" y="31178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54"/>
            <p:cNvSpPr/>
            <p:nvPr/>
          </p:nvSpPr>
          <p:spPr>
            <a:xfrm>
              <a:off x="3758257" y="29730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4"/>
            <p:cNvSpPr/>
            <p:nvPr/>
          </p:nvSpPr>
          <p:spPr>
            <a:xfrm>
              <a:off x="3803507" y="2828243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4"/>
            <p:cNvSpPr/>
            <p:nvPr/>
          </p:nvSpPr>
          <p:spPr>
            <a:xfrm>
              <a:off x="3346483" y="2828243"/>
              <a:ext cx="289599" cy="72399"/>
            </a:xfrm>
            <a:custGeom>
              <a:rect b="b" l="l" r="r" t="t"/>
              <a:pathLst>
                <a:path extrusionOk="0" h="72399" w="289599">
                  <a:moveTo>
                    <a:pt x="0" y="0"/>
                  </a:moveTo>
                  <a:lnTo>
                    <a:pt x="253399" y="0"/>
                  </a:lnTo>
                  <a:cubicBezTo>
                    <a:pt x="273391" y="0"/>
                    <a:pt x="289599" y="16208"/>
                    <a:pt x="289599" y="36200"/>
                  </a:cubicBezTo>
                  <a:lnTo>
                    <a:pt x="289599" y="36200"/>
                  </a:lnTo>
                  <a:cubicBezTo>
                    <a:pt x="289599" y="56191"/>
                    <a:pt x="273391" y="72400"/>
                    <a:pt x="2533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54"/>
            <p:cNvSpPr/>
            <p:nvPr/>
          </p:nvSpPr>
          <p:spPr>
            <a:xfrm>
              <a:off x="3504858" y="29730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891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891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54"/>
            <p:cNvSpPr/>
            <p:nvPr/>
          </p:nvSpPr>
          <p:spPr>
            <a:xfrm>
              <a:off x="3432458" y="31178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891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891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4"/>
            <p:cNvSpPr/>
            <p:nvPr/>
          </p:nvSpPr>
          <p:spPr>
            <a:xfrm>
              <a:off x="3681332" y="2828243"/>
              <a:ext cx="72399" cy="72399"/>
            </a:xfrm>
            <a:custGeom>
              <a:rect b="b" l="l" r="r" t="t"/>
              <a:pathLst>
                <a:path extrusionOk="0" h="72399" w="72399">
                  <a:moveTo>
                    <a:pt x="72400" y="36200"/>
                  </a:moveTo>
                  <a:cubicBezTo>
                    <a:pt x="72400" y="56193"/>
                    <a:pt x="56192" y="72400"/>
                    <a:pt x="36200" y="72400"/>
                  </a:cubicBezTo>
                  <a:cubicBezTo>
                    <a:pt x="16207" y="72400"/>
                    <a:pt x="0" y="56193"/>
                    <a:pt x="0" y="36200"/>
                  </a:cubicBezTo>
                  <a:cubicBezTo>
                    <a:pt x="0" y="16207"/>
                    <a:pt x="16207" y="0"/>
                    <a:pt x="36200" y="0"/>
                  </a:cubicBezTo>
                  <a:cubicBezTo>
                    <a:pt x="56192" y="0"/>
                    <a:pt x="72400" y="16207"/>
                    <a:pt x="72400" y="362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54"/>
          <p:cNvGrpSpPr/>
          <p:nvPr/>
        </p:nvGrpSpPr>
        <p:grpSpPr>
          <a:xfrm>
            <a:off x="2222675" y="1694862"/>
            <a:ext cx="299327" cy="193054"/>
            <a:chOff x="4939278" y="2828243"/>
            <a:chExt cx="665172" cy="361998"/>
          </a:xfrm>
        </p:grpSpPr>
        <p:sp>
          <p:nvSpPr>
            <p:cNvPr id="556" name="Google Shape;556;p54"/>
            <p:cNvSpPr/>
            <p:nvPr/>
          </p:nvSpPr>
          <p:spPr>
            <a:xfrm>
              <a:off x="5274127" y="31178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4"/>
            <p:cNvSpPr/>
            <p:nvPr/>
          </p:nvSpPr>
          <p:spPr>
            <a:xfrm>
              <a:off x="5351051" y="29730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54"/>
            <p:cNvSpPr/>
            <p:nvPr/>
          </p:nvSpPr>
          <p:spPr>
            <a:xfrm>
              <a:off x="5396301" y="2828243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54"/>
            <p:cNvSpPr/>
            <p:nvPr/>
          </p:nvSpPr>
          <p:spPr>
            <a:xfrm>
              <a:off x="4939278" y="2828243"/>
              <a:ext cx="289599" cy="72399"/>
            </a:xfrm>
            <a:custGeom>
              <a:rect b="b" l="l" r="r" t="t"/>
              <a:pathLst>
                <a:path extrusionOk="0" h="72399" w="289599">
                  <a:moveTo>
                    <a:pt x="0" y="0"/>
                  </a:moveTo>
                  <a:lnTo>
                    <a:pt x="253399" y="0"/>
                  </a:lnTo>
                  <a:cubicBezTo>
                    <a:pt x="273400" y="0"/>
                    <a:pt x="289599" y="16208"/>
                    <a:pt x="289599" y="36200"/>
                  </a:cubicBezTo>
                  <a:lnTo>
                    <a:pt x="289599" y="36200"/>
                  </a:lnTo>
                  <a:cubicBezTo>
                    <a:pt x="289599" y="56191"/>
                    <a:pt x="273400" y="72400"/>
                    <a:pt x="2533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54"/>
            <p:cNvSpPr/>
            <p:nvPr/>
          </p:nvSpPr>
          <p:spPr>
            <a:xfrm>
              <a:off x="5097652" y="29730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900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900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54"/>
            <p:cNvSpPr/>
            <p:nvPr/>
          </p:nvSpPr>
          <p:spPr>
            <a:xfrm>
              <a:off x="5025252" y="31178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900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900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54"/>
            <p:cNvSpPr/>
            <p:nvPr/>
          </p:nvSpPr>
          <p:spPr>
            <a:xfrm>
              <a:off x="5274127" y="2828243"/>
              <a:ext cx="72399" cy="72399"/>
            </a:xfrm>
            <a:custGeom>
              <a:rect b="b" l="l" r="r" t="t"/>
              <a:pathLst>
                <a:path extrusionOk="0" h="72399" w="72399">
                  <a:moveTo>
                    <a:pt x="72400" y="36200"/>
                  </a:moveTo>
                  <a:cubicBezTo>
                    <a:pt x="72400" y="56193"/>
                    <a:pt x="56193" y="72400"/>
                    <a:pt x="36200" y="72400"/>
                  </a:cubicBezTo>
                  <a:cubicBezTo>
                    <a:pt x="16207" y="72400"/>
                    <a:pt x="0" y="56193"/>
                    <a:pt x="0" y="36200"/>
                  </a:cubicBezTo>
                  <a:cubicBezTo>
                    <a:pt x="0" y="16207"/>
                    <a:pt x="16207" y="0"/>
                    <a:pt x="36200" y="0"/>
                  </a:cubicBezTo>
                  <a:cubicBezTo>
                    <a:pt x="56193" y="0"/>
                    <a:pt x="72400" y="16207"/>
                    <a:pt x="72400" y="362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54"/>
          <p:cNvGrpSpPr/>
          <p:nvPr/>
        </p:nvGrpSpPr>
        <p:grpSpPr>
          <a:xfrm>
            <a:off x="2939431" y="1694862"/>
            <a:ext cx="299328" cy="193054"/>
            <a:chOff x="6532072" y="2828243"/>
            <a:chExt cx="665173" cy="361998"/>
          </a:xfrm>
        </p:grpSpPr>
        <p:sp>
          <p:nvSpPr>
            <p:cNvPr id="564" name="Google Shape;564;p54"/>
            <p:cNvSpPr/>
            <p:nvPr/>
          </p:nvSpPr>
          <p:spPr>
            <a:xfrm>
              <a:off x="6866921" y="31178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54"/>
            <p:cNvSpPr/>
            <p:nvPr/>
          </p:nvSpPr>
          <p:spPr>
            <a:xfrm>
              <a:off x="6943846" y="29730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54"/>
            <p:cNvSpPr/>
            <p:nvPr/>
          </p:nvSpPr>
          <p:spPr>
            <a:xfrm>
              <a:off x="6989096" y="2828243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54"/>
            <p:cNvSpPr/>
            <p:nvPr/>
          </p:nvSpPr>
          <p:spPr>
            <a:xfrm>
              <a:off x="6532072" y="2828243"/>
              <a:ext cx="289599" cy="72399"/>
            </a:xfrm>
            <a:custGeom>
              <a:rect b="b" l="l" r="r" t="t"/>
              <a:pathLst>
                <a:path extrusionOk="0" h="72399" w="289599">
                  <a:moveTo>
                    <a:pt x="0" y="0"/>
                  </a:moveTo>
                  <a:lnTo>
                    <a:pt x="253399" y="0"/>
                  </a:lnTo>
                  <a:cubicBezTo>
                    <a:pt x="273400" y="0"/>
                    <a:pt x="289599" y="16208"/>
                    <a:pt x="289599" y="36200"/>
                  </a:cubicBezTo>
                  <a:lnTo>
                    <a:pt x="289599" y="36200"/>
                  </a:lnTo>
                  <a:cubicBezTo>
                    <a:pt x="289599" y="56191"/>
                    <a:pt x="273400" y="72400"/>
                    <a:pt x="2533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54"/>
            <p:cNvSpPr/>
            <p:nvPr/>
          </p:nvSpPr>
          <p:spPr>
            <a:xfrm>
              <a:off x="6690447" y="29730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900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900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54"/>
            <p:cNvSpPr/>
            <p:nvPr/>
          </p:nvSpPr>
          <p:spPr>
            <a:xfrm>
              <a:off x="6618047" y="31178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900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900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54"/>
            <p:cNvSpPr/>
            <p:nvPr/>
          </p:nvSpPr>
          <p:spPr>
            <a:xfrm>
              <a:off x="6866921" y="2828243"/>
              <a:ext cx="72399" cy="72399"/>
            </a:xfrm>
            <a:custGeom>
              <a:rect b="b" l="l" r="r" t="t"/>
              <a:pathLst>
                <a:path extrusionOk="0" h="72399" w="72399">
                  <a:moveTo>
                    <a:pt x="72400" y="36200"/>
                  </a:moveTo>
                  <a:cubicBezTo>
                    <a:pt x="72400" y="56193"/>
                    <a:pt x="56193" y="72400"/>
                    <a:pt x="36200" y="72400"/>
                  </a:cubicBezTo>
                  <a:cubicBezTo>
                    <a:pt x="16207" y="72400"/>
                    <a:pt x="0" y="56193"/>
                    <a:pt x="0" y="36200"/>
                  </a:cubicBezTo>
                  <a:cubicBezTo>
                    <a:pt x="0" y="16207"/>
                    <a:pt x="16207" y="0"/>
                    <a:pt x="36200" y="0"/>
                  </a:cubicBezTo>
                  <a:cubicBezTo>
                    <a:pt x="56193" y="0"/>
                    <a:pt x="72400" y="16207"/>
                    <a:pt x="72400" y="362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1" name="Google Shape;571;p54"/>
          <p:cNvGrpSpPr/>
          <p:nvPr/>
        </p:nvGrpSpPr>
        <p:grpSpPr>
          <a:xfrm>
            <a:off x="3656190" y="1694862"/>
            <a:ext cx="299327" cy="193054"/>
            <a:chOff x="8124867" y="2828243"/>
            <a:chExt cx="665172" cy="361998"/>
          </a:xfrm>
        </p:grpSpPr>
        <p:sp>
          <p:nvSpPr>
            <p:cNvPr id="572" name="Google Shape;572;p54"/>
            <p:cNvSpPr/>
            <p:nvPr/>
          </p:nvSpPr>
          <p:spPr>
            <a:xfrm>
              <a:off x="8459716" y="31178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54"/>
            <p:cNvSpPr/>
            <p:nvPr/>
          </p:nvSpPr>
          <p:spPr>
            <a:xfrm>
              <a:off x="8536640" y="29730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54"/>
            <p:cNvSpPr/>
            <p:nvPr/>
          </p:nvSpPr>
          <p:spPr>
            <a:xfrm>
              <a:off x="8581890" y="2828243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54"/>
            <p:cNvSpPr/>
            <p:nvPr/>
          </p:nvSpPr>
          <p:spPr>
            <a:xfrm>
              <a:off x="8124867" y="2828243"/>
              <a:ext cx="289599" cy="72399"/>
            </a:xfrm>
            <a:custGeom>
              <a:rect b="b" l="l" r="r" t="t"/>
              <a:pathLst>
                <a:path extrusionOk="0" h="72399" w="289599">
                  <a:moveTo>
                    <a:pt x="0" y="0"/>
                  </a:moveTo>
                  <a:lnTo>
                    <a:pt x="253399" y="0"/>
                  </a:lnTo>
                  <a:cubicBezTo>
                    <a:pt x="273400" y="0"/>
                    <a:pt x="289599" y="16208"/>
                    <a:pt x="289599" y="36200"/>
                  </a:cubicBezTo>
                  <a:lnTo>
                    <a:pt x="289599" y="36200"/>
                  </a:lnTo>
                  <a:cubicBezTo>
                    <a:pt x="289599" y="56191"/>
                    <a:pt x="273400" y="72400"/>
                    <a:pt x="2533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54"/>
            <p:cNvSpPr/>
            <p:nvPr/>
          </p:nvSpPr>
          <p:spPr>
            <a:xfrm>
              <a:off x="8283241" y="29730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900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900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54"/>
            <p:cNvSpPr/>
            <p:nvPr/>
          </p:nvSpPr>
          <p:spPr>
            <a:xfrm>
              <a:off x="8210842" y="31178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900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900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54"/>
            <p:cNvSpPr/>
            <p:nvPr/>
          </p:nvSpPr>
          <p:spPr>
            <a:xfrm>
              <a:off x="8459716" y="2828243"/>
              <a:ext cx="72399" cy="72399"/>
            </a:xfrm>
            <a:custGeom>
              <a:rect b="b" l="l" r="r" t="t"/>
              <a:pathLst>
                <a:path extrusionOk="0" h="72399" w="72399">
                  <a:moveTo>
                    <a:pt x="72400" y="36200"/>
                  </a:moveTo>
                  <a:cubicBezTo>
                    <a:pt x="72400" y="56193"/>
                    <a:pt x="56193" y="72400"/>
                    <a:pt x="36200" y="72400"/>
                  </a:cubicBezTo>
                  <a:cubicBezTo>
                    <a:pt x="16207" y="72400"/>
                    <a:pt x="0" y="56193"/>
                    <a:pt x="0" y="36200"/>
                  </a:cubicBezTo>
                  <a:cubicBezTo>
                    <a:pt x="0" y="16207"/>
                    <a:pt x="16207" y="0"/>
                    <a:pt x="36200" y="0"/>
                  </a:cubicBezTo>
                  <a:cubicBezTo>
                    <a:pt x="56193" y="0"/>
                    <a:pt x="72400" y="16207"/>
                    <a:pt x="72400" y="36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54"/>
          <p:cNvGrpSpPr/>
          <p:nvPr/>
        </p:nvGrpSpPr>
        <p:grpSpPr>
          <a:xfrm>
            <a:off x="4372945" y="1694862"/>
            <a:ext cx="299328" cy="193054"/>
            <a:chOff x="9717661" y="2828243"/>
            <a:chExt cx="665173" cy="361998"/>
          </a:xfrm>
        </p:grpSpPr>
        <p:sp>
          <p:nvSpPr>
            <p:cNvPr id="580" name="Google Shape;580;p54"/>
            <p:cNvSpPr/>
            <p:nvPr/>
          </p:nvSpPr>
          <p:spPr>
            <a:xfrm>
              <a:off x="10052510" y="31178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54"/>
            <p:cNvSpPr/>
            <p:nvPr/>
          </p:nvSpPr>
          <p:spPr>
            <a:xfrm>
              <a:off x="10129435" y="29730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54"/>
            <p:cNvSpPr/>
            <p:nvPr/>
          </p:nvSpPr>
          <p:spPr>
            <a:xfrm>
              <a:off x="10174685" y="2828243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54"/>
            <p:cNvSpPr/>
            <p:nvPr/>
          </p:nvSpPr>
          <p:spPr>
            <a:xfrm>
              <a:off x="9717661" y="2828243"/>
              <a:ext cx="289599" cy="72399"/>
            </a:xfrm>
            <a:custGeom>
              <a:rect b="b" l="l" r="r" t="t"/>
              <a:pathLst>
                <a:path extrusionOk="0" h="72399" w="289599">
                  <a:moveTo>
                    <a:pt x="0" y="0"/>
                  </a:moveTo>
                  <a:lnTo>
                    <a:pt x="253400" y="0"/>
                  </a:lnTo>
                  <a:cubicBezTo>
                    <a:pt x="273400" y="0"/>
                    <a:pt x="289600" y="16208"/>
                    <a:pt x="289600" y="36200"/>
                  </a:cubicBezTo>
                  <a:lnTo>
                    <a:pt x="289600" y="36200"/>
                  </a:lnTo>
                  <a:cubicBezTo>
                    <a:pt x="289600" y="56191"/>
                    <a:pt x="273400" y="72400"/>
                    <a:pt x="253400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54"/>
            <p:cNvSpPr/>
            <p:nvPr/>
          </p:nvSpPr>
          <p:spPr>
            <a:xfrm>
              <a:off x="9876036" y="29730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900" y="0"/>
                  </a:lnTo>
                  <a:cubicBezTo>
                    <a:pt x="182900" y="0"/>
                    <a:pt x="199100" y="16208"/>
                    <a:pt x="199100" y="36200"/>
                  </a:cubicBezTo>
                  <a:lnTo>
                    <a:pt x="199100" y="36200"/>
                  </a:lnTo>
                  <a:cubicBezTo>
                    <a:pt x="199100" y="56191"/>
                    <a:pt x="182900" y="72400"/>
                    <a:pt x="162900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54"/>
            <p:cNvSpPr/>
            <p:nvPr/>
          </p:nvSpPr>
          <p:spPr>
            <a:xfrm>
              <a:off x="9803636" y="31178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900" y="0"/>
                  </a:lnTo>
                  <a:cubicBezTo>
                    <a:pt x="182900" y="0"/>
                    <a:pt x="199100" y="16208"/>
                    <a:pt x="199100" y="36200"/>
                  </a:cubicBezTo>
                  <a:lnTo>
                    <a:pt x="199100" y="36200"/>
                  </a:lnTo>
                  <a:cubicBezTo>
                    <a:pt x="199100" y="56191"/>
                    <a:pt x="182900" y="72400"/>
                    <a:pt x="162900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54"/>
            <p:cNvSpPr/>
            <p:nvPr/>
          </p:nvSpPr>
          <p:spPr>
            <a:xfrm>
              <a:off x="10052510" y="2828243"/>
              <a:ext cx="72399" cy="72399"/>
            </a:xfrm>
            <a:custGeom>
              <a:rect b="b" l="l" r="r" t="t"/>
              <a:pathLst>
                <a:path extrusionOk="0" h="72399" w="72399">
                  <a:moveTo>
                    <a:pt x="72400" y="36200"/>
                  </a:moveTo>
                  <a:cubicBezTo>
                    <a:pt x="72400" y="56193"/>
                    <a:pt x="56193" y="72400"/>
                    <a:pt x="36200" y="72400"/>
                  </a:cubicBezTo>
                  <a:cubicBezTo>
                    <a:pt x="16208" y="72400"/>
                    <a:pt x="1" y="56193"/>
                    <a:pt x="1" y="36200"/>
                  </a:cubicBezTo>
                  <a:cubicBezTo>
                    <a:pt x="1" y="16207"/>
                    <a:pt x="16208" y="0"/>
                    <a:pt x="36200" y="0"/>
                  </a:cubicBezTo>
                  <a:cubicBezTo>
                    <a:pt x="56193" y="0"/>
                    <a:pt x="72400" y="16207"/>
                    <a:pt x="72400" y="36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7" name="Google Shape;587;p54"/>
          <p:cNvSpPr/>
          <p:nvPr/>
        </p:nvSpPr>
        <p:spPr>
          <a:xfrm>
            <a:off x="1045724" y="1479327"/>
            <a:ext cx="527387" cy="624075"/>
          </a:xfrm>
          <a:custGeom>
            <a:rect b="b" l="l" r="r" t="t"/>
            <a:pathLst>
              <a:path extrusionOk="0" h="1171972" w="1171971">
                <a:moveTo>
                  <a:pt x="586209" y="-248"/>
                </a:moveTo>
                <a:cubicBezTo>
                  <a:pt x="262577" y="-424"/>
                  <a:pt x="78" y="261790"/>
                  <a:pt x="-98" y="585416"/>
                </a:cubicBezTo>
                <a:cubicBezTo>
                  <a:pt x="-275" y="909048"/>
                  <a:pt x="261939" y="1171547"/>
                  <a:pt x="585570" y="1171723"/>
                </a:cubicBezTo>
                <a:cubicBezTo>
                  <a:pt x="909202" y="1171899"/>
                  <a:pt x="1171696" y="909686"/>
                  <a:pt x="1171873" y="586059"/>
                </a:cubicBezTo>
                <a:cubicBezTo>
                  <a:pt x="1171959" y="430689"/>
                  <a:pt x="1110337" y="281650"/>
                  <a:pt x="1000561" y="171702"/>
                </a:cubicBezTo>
                <a:cubicBezTo>
                  <a:pt x="890957" y="61337"/>
                  <a:pt x="741750" y="-583"/>
                  <a:pt x="586209" y="-248"/>
                </a:cubicBez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54"/>
          <p:cNvSpPr/>
          <p:nvPr/>
        </p:nvSpPr>
        <p:spPr>
          <a:xfrm>
            <a:off x="1762482" y="1479327"/>
            <a:ext cx="527389" cy="624075"/>
          </a:xfrm>
          <a:custGeom>
            <a:rect b="b" l="l" r="r" t="t"/>
            <a:pathLst>
              <a:path extrusionOk="0" h="1171972" w="1171975">
                <a:moveTo>
                  <a:pt x="586209" y="-248"/>
                </a:moveTo>
                <a:cubicBezTo>
                  <a:pt x="262577" y="-424"/>
                  <a:pt x="78" y="261790"/>
                  <a:pt x="-98" y="585416"/>
                </a:cubicBezTo>
                <a:cubicBezTo>
                  <a:pt x="-275" y="909048"/>
                  <a:pt x="261939" y="1171547"/>
                  <a:pt x="585571" y="1171723"/>
                </a:cubicBezTo>
                <a:cubicBezTo>
                  <a:pt x="909202" y="1171899"/>
                  <a:pt x="1171697" y="909686"/>
                  <a:pt x="1171877" y="586059"/>
                </a:cubicBezTo>
                <a:cubicBezTo>
                  <a:pt x="1171968" y="430689"/>
                  <a:pt x="1110338" y="281650"/>
                  <a:pt x="1000561" y="171702"/>
                </a:cubicBezTo>
                <a:cubicBezTo>
                  <a:pt x="890966" y="61337"/>
                  <a:pt x="741750" y="-583"/>
                  <a:pt x="586209" y="-248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54"/>
          <p:cNvSpPr/>
          <p:nvPr/>
        </p:nvSpPr>
        <p:spPr>
          <a:xfrm>
            <a:off x="2479241" y="1479327"/>
            <a:ext cx="527387" cy="624075"/>
          </a:xfrm>
          <a:custGeom>
            <a:rect b="b" l="l" r="r" t="t"/>
            <a:pathLst>
              <a:path extrusionOk="0" h="1171972" w="1171971">
                <a:moveTo>
                  <a:pt x="586204" y="-248"/>
                </a:moveTo>
                <a:cubicBezTo>
                  <a:pt x="262577" y="-424"/>
                  <a:pt x="83" y="261790"/>
                  <a:pt x="-98" y="585416"/>
                </a:cubicBezTo>
                <a:cubicBezTo>
                  <a:pt x="-279" y="909048"/>
                  <a:pt x="261944" y="1171547"/>
                  <a:pt x="585571" y="1171723"/>
                </a:cubicBezTo>
                <a:cubicBezTo>
                  <a:pt x="909198" y="1171899"/>
                  <a:pt x="1171692" y="909686"/>
                  <a:pt x="1171873" y="586059"/>
                </a:cubicBezTo>
                <a:cubicBezTo>
                  <a:pt x="1171963" y="430689"/>
                  <a:pt x="1110333" y="281650"/>
                  <a:pt x="1000557" y="171702"/>
                </a:cubicBezTo>
                <a:cubicBezTo>
                  <a:pt x="890962" y="61337"/>
                  <a:pt x="741728" y="-583"/>
                  <a:pt x="586204" y="-248"/>
                </a:cubicBez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54"/>
          <p:cNvSpPr/>
          <p:nvPr/>
        </p:nvSpPr>
        <p:spPr>
          <a:xfrm>
            <a:off x="3195999" y="1479327"/>
            <a:ext cx="527387" cy="624075"/>
          </a:xfrm>
          <a:custGeom>
            <a:rect b="b" l="l" r="r" t="t"/>
            <a:pathLst>
              <a:path extrusionOk="0" h="1171972" w="1171971">
                <a:moveTo>
                  <a:pt x="586204" y="-248"/>
                </a:moveTo>
                <a:cubicBezTo>
                  <a:pt x="262577" y="-424"/>
                  <a:pt x="83" y="261790"/>
                  <a:pt x="-98" y="585416"/>
                </a:cubicBezTo>
                <a:cubicBezTo>
                  <a:pt x="-279" y="909048"/>
                  <a:pt x="261944" y="1171547"/>
                  <a:pt x="585571" y="1171723"/>
                </a:cubicBezTo>
                <a:cubicBezTo>
                  <a:pt x="909198" y="1171899"/>
                  <a:pt x="1171692" y="909686"/>
                  <a:pt x="1171873" y="586059"/>
                </a:cubicBezTo>
                <a:cubicBezTo>
                  <a:pt x="1171963" y="430689"/>
                  <a:pt x="1110333" y="281650"/>
                  <a:pt x="1000557" y="171702"/>
                </a:cubicBezTo>
                <a:cubicBezTo>
                  <a:pt x="890962" y="61337"/>
                  <a:pt x="741728" y="-583"/>
                  <a:pt x="586204" y="-248"/>
                </a:cubicBezTo>
                <a:close/>
              </a:path>
            </a:pathLst>
          </a:cu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54"/>
          <p:cNvSpPr/>
          <p:nvPr/>
        </p:nvSpPr>
        <p:spPr>
          <a:xfrm>
            <a:off x="3912757" y="1479327"/>
            <a:ext cx="527387" cy="624075"/>
          </a:xfrm>
          <a:custGeom>
            <a:rect b="b" l="l" r="r" t="t"/>
            <a:pathLst>
              <a:path extrusionOk="0" h="1171972" w="1171971">
                <a:moveTo>
                  <a:pt x="586204" y="-248"/>
                </a:moveTo>
                <a:cubicBezTo>
                  <a:pt x="262577" y="-424"/>
                  <a:pt x="83" y="261790"/>
                  <a:pt x="-98" y="585416"/>
                </a:cubicBezTo>
                <a:cubicBezTo>
                  <a:pt x="-279" y="909048"/>
                  <a:pt x="261944" y="1171547"/>
                  <a:pt x="585571" y="1171723"/>
                </a:cubicBezTo>
                <a:cubicBezTo>
                  <a:pt x="909197" y="1171899"/>
                  <a:pt x="1171692" y="909686"/>
                  <a:pt x="1171873" y="586059"/>
                </a:cubicBezTo>
                <a:cubicBezTo>
                  <a:pt x="1171963" y="430689"/>
                  <a:pt x="1110334" y="281650"/>
                  <a:pt x="1000558" y="171702"/>
                </a:cubicBezTo>
                <a:cubicBezTo>
                  <a:pt x="890961" y="61337"/>
                  <a:pt x="741728" y="-583"/>
                  <a:pt x="586204" y="-248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54"/>
          <p:cNvSpPr/>
          <p:nvPr/>
        </p:nvSpPr>
        <p:spPr>
          <a:xfrm>
            <a:off x="4629514" y="1479327"/>
            <a:ext cx="527387" cy="624075"/>
          </a:xfrm>
          <a:custGeom>
            <a:rect b="b" l="l" r="r" t="t"/>
            <a:pathLst>
              <a:path extrusionOk="0" h="1171972" w="1171971">
                <a:moveTo>
                  <a:pt x="586204" y="-248"/>
                </a:moveTo>
                <a:cubicBezTo>
                  <a:pt x="262577" y="-424"/>
                  <a:pt x="83" y="261790"/>
                  <a:pt x="-98" y="585416"/>
                </a:cubicBezTo>
                <a:cubicBezTo>
                  <a:pt x="-279" y="909048"/>
                  <a:pt x="261944" y="1171547"/>
                  <a:pt x="585570" y="1171723"/>
                </a:cubicBezTo>
                <a:cubicBezTo>
                  <a:pt x="909197" y="1171899"/>
                  <a:pt x="1171692" y="909686"/>
                  <a:pt x="1171873" y="586059"/>
                </a:cubicBezTo>
                <a:cubicBezTo>
                  <a:pt x="1171963" y="430689"/>
                  <a:pt x="1110334" y="281650"/>
                  <a:pt x="1000558" y="171702"/>
                </a:cubicBezTo>
                <a:cubicBezTo>
                  <a:pt x="890961" y="61337"/>
                  <a:pt x="741728" y="-583"/>
                  <a:pt x="586204" y="-248"/>
                </a:cubicBez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54"/>
          <p:cNvSpPr/>
          <p:nvPr/>
        </p:nvSpPr>
        <p:spPr>
          <a:xfrm>
            <a:off x="328967" y="1479327"/>
            <a:ext cx="527387" cy="624075"/>
          </a:xfrm>
          <a:custGeom>
            <a:rect b="b" l="l" r="r" t="t"/>
            <a:pathLst>
              <a:path extrusionOk="0" h="1171972" w="1171971">
                <a:moveTo>
                  <a:pt x="586209" y="-248"/>
                </a:moveTo>
                <a:cubicBezTo>
                  <a:pt x="262577" y="-424"/>
                  <a:pt x="78" y="261790"/>
                  <a:pt x="-98" y="585416"/>
                </a:cubicBezTo>
                <a:cubicBezTo>
                  <a:pt x="-275" y="909048"/>
                  <a:pt x="261939" y="1171547"/>
                  <a:pt x="585571" y="1171723"/>
                </a:cubicBezTo>
                <a:cubicBezTo>
                  <a:pt x="909202" y="1171899"/>
                  <a:pt x="1171696" y="909686"/>
                  <a:pt x="1171873" y="586059"/>
                </a:cubicBezTo>
                <a:cubicBezTo>
                  <a:pt x="1171959" y="430689"/>
                  <a:pt x="1110338" y="281650"/>
                  <a:pt x="1000561" y="171702"/>
                </a:cubicBezTo>
                <a:cubicBezTo>
                  <a:pt x="890957" y="61337"/>
                  <a:pt x="741750" y="-583"/>
                  <a:pt x="586209" y="-248"/>
                </a:cubicBez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54"/>
          <p:cNvSpPr txBox="1"/>
          <p:nvPr>
            <p:ph idx="1" type="body"/>
          </p:nvPr>
        </p:nvSpPr>
        <p:spPr>
          <a:xfrm>
            <a:off x="257935" y="2268437"/>
            <a:ext cx="6696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0" spcFirstLastPara="1" rIns="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95" name="Google Shape;595;p54"/>
          <p:cNvSpPr txBox="1"/>
          <p:nvPr>
            <p:ph idx="2" type="body"/>
          </p:nvPr>
        </p:nvSpPr>
        <p:spPr>
          <a:xfrm>
            <a:off x="4558482" y="2268437"/>
            <a:ext cx="6696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0" spcFirstLastPara="1" rIns="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96" name="Google Shape;596;p54"/>
          <p:cNvSpPr txBox="1"/>
          <p:nvPr>
            <p:ph idx="3" type="body"/>
          </p:nvPr>
        </p:nvSpPr>
        <p:spPr>
          <a:xfrm>
            <a:off x="974692" y="2268437"/>
            <a:ext cx="6696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0" spcFirstLastPara="1" rIns="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97" name="Google Shape;597;p54"/>
          <p:cNvSpPr txBox="1"/>
          <p:nvPr>
            <p:ph idx="4" type="body"/>
          </p:nvPr>
        </p:nvSpPr>
        <p:spPr>
          <a:xfrm>
            <a:off x="1691450" y="2268437"/>
            <a:ext cx="6696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0" spcFirstLastPara="1" rIns="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98" name="Google Shape;598;p54"/>
          <p:cNvSpPr txBox="1"/>
          <p:nvPr>
            <p:ph idx="5" type="body"/>
          </p:nvPr>
        </p:nvSpPr>
        <p:spPr>
          <a:xfrm>
            <a:off x="2408207" y="2268437"/>
            <a:ext cx="6696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0" spcFirstLastPara="1" rIns="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599" name="Google Shape;599;p54"/>
          <p:cNvSpPr txBox="1"/>
          <p:nvPr>
            <p:ph idx="6" type="body"/>
          </p:nvPr>
        </p:nvSpPr>
        <p:spPr>
          <a:xfrm>
            <a:off x="3124966" y="2268437"/>
            <a:ext cx="6696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0" spcFirstLastPara="1" rIns="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00" name="Google Shape;600;p54"/>
          <p:cNvSpPr txBox="1"/>
          <p:nvPr>
            <p:ph idx="7" type="body"/>
          </p:nvPr>
        </p:nvSpPr>
        <p:spPr>
          <a:xfrm>
            <a:off x="3841723" y="2268437"/>
            <a:ext cx="6696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0" spcFirstLastPara="1" rIns="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Section Layout">
  <p:cSld name="6 Section Layout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5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grpSp>
        <p:nvGrpSpPr>
          <p:cNvPr id="603" name="Google Shape;603;p55"/>
          <p:cNvGrpSpPr/>
          <p:nvPr/>
        </p:nvGrpSpPr>
        <p:grpSpPr>
          <a:xfrm>
            <a:off x="989477" y="1685355"/>
            <a:ext cx="329261" cy="212384"/>
            <a:chOff x="1753688" y="2828243"/>
            <a:chExt cx="665173" cy="361998"/>
          </a:xfrm>
        </p:grpSpPr>
        <p:sp>
          <p:nvSpPr>
            <p:cNvPr id="604" name="Google Shape;604;p55"/>
            <p:cNvSpPr/>
            <p:nvPr/>
          </p:nvSpPr>
          <p:spPr>
            <a:xfrm>
              <a:off x="2088537" y="31178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55"/>
            <p:cNvSpPr/>
            <p:nvPr/>
          </p:nvSpPr>
          <p:spPr>
            <a:xfrm>
              <a:off x="2165462" y="29730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55"/>
            <p:cNvSpPr/>
            <p:nvPr/>
          </p:nvSpPr>
          <p:spPr>
            <a:xfrm>
              <a:off x="2210712" y="2828243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55"/>
            <p:cNvSpPr/>
            <p:nvPr/>
          </p:nvSpPr>
          <p:spPr>
            <a:xfrm>
              <a:off x="1753688" y="2828243"/>
              <a:ext cx="289599" cy="72399"/>
            </a:xfrm>
            <a:custGeom>
              <a:rect b="b" l="l" r="r" t="t"/>
              <a:pathLst>
                <a:path extrusionOk="0" h="72399" w="289599">
                  <a:moveTo>
                    <a:pt x="0" y="0"/>
                  </a:moveTo>
                  <a:lnTo>
                    <a:pt x="253399" y="0"/>
                  </a:lnTo>
                  <a:cubicBezTo>
                    <a:pt x="273391" y="0"/>
                    <a:pt x="289599" y="16208"/>
                    <a:pt x="289599" y="36200"/>
                  </a:cubicBezTo>
                  <a:lnTo>
                    <a:pt x="289599" y="36200"/>
                  </a:lnTo>
                  <a:cubicBezTo>
                    <a:pt x="289599" y="56191"/>
                    <a:pt x="273391" y="72400"/>
                    <a:pt x="2533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55"/>
            <p:cNvSpPr/>
            <p:nvPr/>
          </p:nvSpPr>
          <p:spPr>
            <a:xfrm>
              <a:off x="1912063" y="29730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891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891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55"/>
            <p:cNvSpPr/>
            <p:nvPr/>
          </p:nvSpPr>
          <p:spPr>
            <a:xfrm>
              <a:off x="1839663" y="31178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891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891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55"/>
            <p:cNvSpPr/>
            <p:nvPr/>
          </p:nvSpPr>
          <p:spPr>
            <a:xfrm>
              <a:off x="2088537" y="2828243"/>
              <a:ext cx="72399" cy="72399"/>
            </a:xfrm>
            <a:custGeom>
              <a:rect b="b" l="l" r="r" t="t"/>
              <a:pathLst>
                <a:path extrusionOk="0" h="72399" w="72399">
                  <a:moveTo>
                    <a:pt x="72400" y="36200"/>
                  </a:moveTo>
                  <a:cubicBezTo>
                    <a:pt x="72400" y="56193"/>
                    <a:pt x="56192" y="72400"/>
                    <a:pt x="36200" y="72400"/>
                  </a:cubicBezTo>
                  <a:cubicBezTo>
                    <a:pt x="16207" y="72400"/>
                    <a:pt x="0" y="56193"/>
                    <a:pt x="0" y="36200"/>
                  </a:cubicBezTo>
                  <a:cubicBezTo>
                    <a:pt x="0" y="16207"/>
                    <a:pt x="16207" y="0"/>
                    <a:pt x="36200" y="0"/>
                  </a:cubicBezTo>
                  <a:cubicBezTo>
                    <a:pt x="56192" y="0"/>
                    <a:pt x="72400" y="16207"/>
                    <a:pt x="72400" y="36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55"/>
          <p:cNvGrpSpPr/>
          <p:nvPr/>
        </p:nvGrpSpPr>
        <p:grpSpPr>
          <a:xfrm>
            <a:off x="1777910" y="1685355"/>
            <a:ext cx="329261" cy="212384"/>
            <a:chOff x="3346483" y="2828243"/>
            <a:chExt cx="665173" cy="361998"/>
          </a:xfrm>
        </p:grpSpPr>
        <p:sp>
          <p:nvSpPr>
            <p:cNvPr id="612" name="Google Shape;612;p55"/>
            <p:cNvSpPr/>
            <p:nvPr/>
          </p:nvSpPr>
          <p:spPr>
            <a:xfrm>
              <a:off x="3681332" y="31178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55"/>
            <p:cNvSpPr/>
            <p:nvPr/>
          </p:nvSpPr>
          <p:spPr>
            <a:xfrm>
              <a:off x="3758257" y="29730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55"/>
            <p:cNvSpPr/>
            <p:nvPr/>
          </p:nvSpPr>
          <p:spPr>
            <a:xfrm>
              <a:off x="3803507" y="2828243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55"/>
            <p:cNvSpPr/>
            <p:nvPr/>
          </p:nvSpPr>
          <p:spPr>
            <a:xfrm>
              <a:off x="3346483" y="2828243"/>
              <a:ext cx="289599" cy="72399"/>
            </a:xfrm>
            <a:custGeom>
              <a:rect b="b" l="l" r="r" t="t"/>
              <a:pathLst>
                <a:path extrusionOk="0" h="72399" w="289599">
                  <a:moveTo>
                    <a:pt x="0" y="0"/>
                  </a:moveTo>
                  <a:lnTo>
                    <a:pt x="253399" y="0"/>
                  </a:lnTo>
                  <a:cubicBezTo>
                    <a:pt x="273391" y="0"/>
                    <a:pt x="289599" y="16208"/>
                    <a:pt x="289599" y="36200"/>
                  </a:cubicBezTo>
                  <a:lnTo>
                    <a:pt x="289599" y="36200"/>
                  </a:lnTo>
                  <a:cubicBezTo>
                    <a:pt x="289599" y="56191"/>
                    <a:pt x="273391" y="72400"/>
                    <a:pt x="2533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55"/>
            <p:cNvSpPr/>
            <p:nvPr/>
          </p:nvSpPr>
          <p:spPr>
            <a:xfrm>
              <a:off x="3504858" y="29730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891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891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55"/>
            <p:cNvSpPr/>
            <p:nvPr/>
          </p:nvSpPr>
          <p:spPr>
            <a:xfrm>
              <a:off x="3432458" y="31178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891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891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55"/>
            <p:cNvSpPr/>
            <p:nvPr/>
          </p:nvSpPr>
          <p:spPr>
            <a:xfrm>
              <a:off x="3681332" y="2828243"/>
              <a:ext cx="72399" cy="72399"/>
            </a:xfrm>
            <a:custGeom>
              <a:rect b="b" l="l" r="r" t="t"/>
              <a:pathLst>
                <a:path extrusionOk="0" h="72399" w="72399">
                  <a:moveTo>
                    <a:pt x="72400" y="36200"/>
                  </a:moveTo>
                  <a:cubicBezTo>
                    <a:pt x="72400" y="56193"/>
                    <a:pt x="56192" y="72400"/>
                    <a:pt x="36200" y="72400"/>
                  </a:cubicBezTo>
                  <a:cubicBezTo>
                    <a:pt x="16207" y="72400"/>
                    <a:pt x="0" y="56193"/>
                    <a:pt x="0" y="36200"/>
                  </a:cubicBezTo>
                  <a:cubicBezTo>
                    <a:pt x="0" y="16207"/>
                    <a:pt x="16207" y="0"/>
                    <a:pt x="36200" y="0"/>
                  </a:cubicBezTo>
                  <a:cubicBezTo>
                    <a:pt x="56192" y="0"/>
                    <a:pt x="72400" y="16207"/>
                    <a:pt x="72400" y="362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55"/>
          <p:cNvGrpSpPr/>
          <p:nvPr/>
        </p:nvGrpSpPr>
        <p:grpSpPr>
          <a:xfrm>
            <a:off x="2566344" y="1685355"/>
            <a:ext cx="329260" cy="212384"/>
            <a:chOff x="4939278" y="2828243"/>
            <a:chExt cx="665172" cy="361998"/>
          </a:xfrm>
        </p:grpSpPr>
        <p:sp>
          <p:nvSpPr>
            <p:cNvPr id="620" name="Google Shape;620;p55"/>
            <p:cNvSpPr/>
            <p:nvPr/>
          </p:nvSpPr>
          <p:spPr>
            <a:xfrm>
              <a:off x="5274127" y="31178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55"/>
            <p:cNvSpPr/>
            <p:nvPr/>
          </p:nvSpPr>
          <p:spPr>
            <a:xfrm>
              <a:off x="5351051" y="29730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55"/>
            <p:cNvSpPr/>
            <p:nvPr/>
          </p:nvSpPr>
          <p:spPr>
            <a:xfrm>
              <a:off x="5396301" y="2828243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55"/>
            <p:cNvSpPr/>
            <p:nvPr/>
          </p:nvSpPr>
          <p:spPr>
            <a:xfrm>
              <a:off x="4939278" y="2828243"/>
              <a:ext cx="289599" cy="72399"/>
            </a:xfrm>
            <a:custGeom>
              <a:rect b="b" l="l" r="r" t="t"/>
              <a:pathLst>
                <a:path extrusionOk="0" h="72399" w="289599">
                  <a:moveTo>
                    <a:pt x="0" y="0"/>
                  </a:moveTo>
                  <a:lnTo>
                    <a:pt x="253399" y="0"/>
                  </a:lnTo>
                  <a:cubicBezTo>
                    <a:pt x="273400" y="0"/>
                    <a:pt x="289599" y="16208"/>
                    <a:pt x="289599" y="36200"/>
                  </a:cubicBezTo>
                  <a:lnTo>
                    <a:pt x="289599" y="36200"/>
                  </a:lnTo>
                  <a:cubicBezTo>
                    <a:pt x="289599" y="56191"/>
                    <a:pt x="273400" y="72400"/>
                    <a:pt x="2533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55"/>
            <p:cNvSpPr/>
            <p:nvPr/>
          </p:nvSpPr>
          <p:spPr>
            <a:xfrm>
              <a:off x="5097652" y="29730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900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900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55"/>
            <p:cNvSpPr/>
            <p:nvPr/>
          </p:nvSpPr>
          <p:spPr>
            <a:xfrm>
              <a:off x="5025252" y="31178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900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900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55"/>
            <p:cNvSpPr/>
            <p:nvPr/>
          </p:nvSpPr>
          <p:spPr>
            <a:xfrm>
              <a:off x="5274127" y="2828243"/>
              <a:ext cx="72399" cy="72399"/>
            </a:xfrm>
            <a:custGeom>
              <a:rect b="b" l="l" r="r" t="t"/>
              <a:pathLst>
                <a:path extrusionOk="0" h="72399" w="72399">
                  <a:moveTo>
                    <a:pt x="72400" y="36200"/>
                  </a:moveTo>
                  <a:cubicBezTo>
                    <a:pt x="72400" y="56193"/>
                    <a:pt x="56193" y="72400"/>
                    <a:pt x="36200" y="72400"/>
                  </a:cubicBezTo>
                  <a:cubicBezTo>
                    <a:pt x="16207" y="72400"/>
                    <a:pt x="0" y="56193"/>
                    <a:pt x="0" y="36200"/>
                  </a:cubicBezTo>
                  <a:cubicBezTo>
                    <a:pt x="0" y="16207"/>
                    <a:pt x="16207" y="0"/>
                    <a:pt x="36200" y="0"/>
                  </a:cubicBezTo>
                  <a:cubicBezTo>
                    <a:pt x="56193" y="0"/>
                    <a:pt x="72400" y="16207"/>
                    <a:pt x="72400" y="362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7" name="Google Shape;627;p55"/>
          <p:cNvGrpSpPr/>
          <p:nvPr/>
        </p:nvGrpSpPr>
        <p:grpSpPr>
          <a:xfrm>
            <a:off x="3354776" y="1685355"/>
            <a:ext cx="329261" cy="212384"/>
            <a:chOff x="6532072" y="2828243"/>
            <a:chExt cx="665173" cy="361998"/>
          </a:xfrm>
        </p:grpSpPr>
        <p:sp>
          <p:nvSpPr>
            <p:cNvPr id="628" name="Google Shape;628;p55"/>
            <p:cNvSpPr/>
            <p:nvPr/>
          </p:nvSpPr>
          <p:spPr>
            <a:xfrm>
              <a:off x="6866921" y="31178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55"/>
            <p:cNvSpPr/>
            <p:nvPr/>
          </p:nvSpPr>
          <p:spPr>
            <a:xfrm>
              <a:off x="6943846" y="29730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55"/>
            <p:cNvSpPr/>
            <p:nvPr/>
          </p:nvSpPr>
          <p:spPr>
            <a:xfrm>
              <a:off x="6989096" y="2828243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55"/>
            <p:cNvSpPr/>
            <p:nvPr/>
          </p:nvSpPr>
          <p:spPr>
            <a:xfrm>
              <a:off x="6532072" y="2828243"/>
              <a:ext cx="289599" cy="72399"/>
            </a:xfrm>
            <a:custGeom>
              <a:rect b="b" l="l" r="r" t="t"/>
              <a:pathLst>
                <a:path extrusionOk="0" h="72399" w="289599">
                  <a:moveTo>
                    <a:pt x="0" y="0"/>
                  </a:moveTo>
                  <a:lnTo>
                    <a:pt x="253399" y="0"/>
                  </a:lnTo>
                  <a:cubicBezTo>
                    <a:pt x="273400" y="0"/>
                    <a:pt x="289599" y="16208"/>
                    <a:pt x="289599" y="36200"/>
                  </a:cubicBezTo>
                  <a:lnTo>
                    <a:pt x="289599" y="36200"/>
                  </a:lnTo>
                  <a:cubicBezTo>
                    <a:pt x="289599" y="56191"/>
                    <a:pt x="273400" y="72400"/>
                    <a:pt x="2533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55"/>
            <p:cNvSpPr/>
            <p:nvPr/>
          </p:nvSpPr>
          <p:spPr>
            <a:xfrm>
              <a:off x="6690447" y="29730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900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900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55"/>
            <p:cNvSpPr/>
            <p:nvPr/>
          </p:nvSpPr>
          <p:spPr>
            <a:xfrm>
              <a:off x="6618047" y="31178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900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900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55"/>
            <p:cNvSpPr/>
            <p:nvPr/>
          </p:nvSpPr>
          <p:spPr>
            <a:xfrm>
              <a:off x="6866921" y="2828243"/>
              <a:ext cx="72399" cy="72399"/>
            </a:xfrm>
            <a:custGeom>
              <a:rect b="b" l="l" r="r" t="t"/>
              <a:pathLst>
                <a:path extrusionOk="0" h="72399" w="72399">
                  <a:moveTo>
                    <a:pt x="72400" y="36200"/>
                  </a:moveTo>
                  <a:cubicBezTo>
                    <a:pt x="72400" y="56193"/>
                    <a:pt x="56193" y="72400"/>
                    <a:pt x="36200" y="72400"/>
                  </a:cubicBezTo>
                  <a:cubicBezTo>
                    <a:pt x="16207" y="72400"/>
                    <a:pt x="0" y="56193"/>
                    <a:pt x="0" y="36200"/>
                  </a:cubicBezTo>
                  <a:cubicBezTo>
                    <a:pt x="0" y="16207"/>
                    <a:pt x="16207" y="0"/>
                    <a:pt x="36200" y="0"/>
                  </a:cubicBezTo>
                  <a:cubicBezTo>
                    <a:pt x="56193" y="0"/>
                    <a:pt x="72400" y="16207"/>
                    <a:pt x="72400" y="362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" name="Google Shape;635;p55"/>
          <p:cNvGrpSpPr/>
          <p:nvPr/>
        </p:nvGrpSpPr>
        <p:grpSpPr>
          <a:xfrm>
            <a:off x="4143210" y="1685355"/>
            <a:ext cx="329260" cy="212384"/>
            <a:chOff x="8124867" y="2828243"/>
            <a:chExt cx="665172" cy="361998"/>
          </a:xfrm>
        </p:grpSpPr>
        <p:sp>
          <p:nvSpPr>
            <p:cNvPr id="636" name="Google Shape;636;p55"/>
            <p:cNvSpPr/>
            <p:nvPr/>
          </p:nvSpPr>
          <p:spPr>
            <a:xfrm>
              <a:off x="8459716" y="31178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55"/>
            <p:cNvSpPr/>
            <p:nvPr/>
          </p:nvSpPr>
          <p:spPr>
            <a:xfrm>
              <a:off x="8536640" y="2973042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55"/>
            <p:cNvSpPr/>
            <p:nvPr/>
          </p:nvSpPr>
          <p:spPr>
            <a:xfrm>
              <a:off x="8581890" y="2828243"/>
              <a:ext cx="208149" cy="72399"/>
            </a:xfrm>
            <a:prstGeom prst="roundRect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55"/>
            <p:cNvSpPr/>
            <p:nvPr/>
          </p:nvSpPr>
          <p:spPr>
            <a:xfrm>
              <a:off x="8124867" y="2828243"/>
              <a:ext cx="289599" cy="72399"/>
            </a:xfrm>
            <a:custGeom>
              <a:rect b="b" l="l" r="r" t="t"/>
              <a:pathLst>
                <a:path extrusionOk="0" h="72399" w="289599">
                  <a:moveTo>
                    <a:pt x="0" y="0"/>
                  </a:moveTo>
                  <a:lnTo>
                    <a:pt x="253399" y="0"/>
                  </a:lnTo>
                  <a:cubicBezTo>
                    <a:pt x="273400" y="0"/>
                    <a:pt x="289599" y="16208"/>
                    <a:pt x="289599" y="36200"/>
                  </a:cubicBezTo>
                  <a:lnTo>
                    <a:pt x="289599" y="36200"/>
                  </a:lnTo>
                  <a:cubicBezTo>
                    <a:pt x="289599" y="56191"/>
                    <a:pt x="273400" y="72400"/>
                    <a:pt x="2533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55"/>
            <p:cNvSpPr/>
            <p:nvPr/>
          </p:nvSpPr>
          <p:spPr>
            <a:xfrm>
              <a:off x="8283241" y="29730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900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900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55"/>
            <p:cNvSpPr/>
            <p:nvPr/>
          </p:nvSpPr>
          <p:spPr>
            <a:xfrm>
              <a:off x="8210842" y="3117842"/>
              <a:ext cx="199099" cy="72399"/>
            </a:xfrm>
            <a:custGeom>
              <a:rect b="b" l="l" r="r" t="t"/>
              <a:pathLst>
                <a:path extrusionOk="0" h="72399" w="199099">
                  <a:moveTo>
                    <a:pt x="0" y="0"/>
                  </a:moveTo>
                  <a:lnTo>
                    <a:pt x="162899" y="0"/>
                  </a:lnTo>
                  <a:cubicBezTo>
                    <a:pt x="182900" y="0"/>
                    <a:pt x="199099" y="16208"/>
                    <a:pt x="199099" y="36200"/>
                  </a:cubicBezTo>
                  <a:lnTo>
                    <a:pt x="199099" y="36200"/>
                  </a:lnTo>
                  <a:cubicBezTo>
                    <a:pt x="199099" y="56191"/>
                    <a:pt x="182900" y="72400"/>
                    <a:pt x="162899" y="72400"/>
                  </a:cubicBezTo>
                  <a:lnTo>
                    <a:pt x="0" y="72400"/>
                  </a:lnTo>
                  <a:lnTo>
                    <a:pt x="0" y="7240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55"/>
            <p:cNvSpPr/>
            <p:nvPr/>
          </p:nvSpPr>
          <p:spPr>
            <a:xfrm>
              <a:off x="8459716" y="2828243"/>
              <a:ext cx="72399" cy="72399"/>
            </a:xfrm>
            <a:custGeom>
              <a:rect b="b" l="l" r="r" t="t"/>
              <a:pathLst>
                <a:path extrusionOk="0" h="72399" w="72399">
                  <a:moveTo>
                    <a:pt x="72400" y="36200"/>
                  </a:moveTo>
                  <a:cubicBezTo>
                    <a:pt x="72400" y="56193"/>
                    <a:pt x="56193" y="72400"/>
                    <a:pt x="36200" y="72400"/>
                  </a:cubicBezTo>
                  <a:cubicBezTo>
                    <a:pt x="16207" y="72400"/>
                    <a:pt x="0" y="56193"/>
                    <a:pt x="0" y="36200"/>
                  </a:cubicBezTo>
                  <a:cubicBezTo>
                    <a:pt x="0" y="16207"/>
                    <a:pt x="16207" y="0"/>
                    <a:pt x="36200" y="0"/>
                  </a:cubicBezTo>
                  <a:cubicBezTo>
                    <a:pt x="56193" y="0"/>
                    <a:pt x="72400" y="16207"/>
                    <a:pt x="72400" y="362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3" name="Google Shape;643;p55"/>
          <p:cNvSpPr/>
          <p:nvPr/>
        </p:nvSpPr>
        <p:spPr>
          <a:xfrm>
            <a:off x="1271699" y="1448064"/>
            <a:ext cx="580126" cy="688534"/>
          </a:xfrm>
          <a:custGeom>
            <a:rect b="b" l="l" r="r" t="t"/>
            <a:pathLst>
              <a:path extrusionOk="0" h="1171972" w="1171971">
                <a:moveTo>
                  <a:pt x="586209" y="-248"/>
                </a:moveTo>
                <a:cubicBezTo>
                  <a:pt x="262577" y="-424"/>
                  <a:pt x="78" y="261790"/>
                  <a:pt x="-98" y="585416"/>
                </a:cubicBezTo>
                <a:cubicBezTo>
                  <a:pt x="-275" y="909048"/>
                  <a:pt x="261939" y="1171547"/>
                  <a:pt x="585570" y="1171723"/>
                </a:cubicBezTo>
                <a:cubicBezTo>
                  <a:pt x="909202" y="1171899"/>
                  <a:pt x="1171696" y="909686"/>
                  <a:pt x="1171873" y="586059"/>
                </a:cubicBezTo>
                <a:cubicBezTo>
                  <a:pt x="1171959" y="430689"/>
                  <a:pt x="1110337" y="281650"/>
                  <a:pt x="1000561" y="171702"/>
                </a:cubicBezTo>
                <a:cubicBezTo>
                  <a:pt x="890957" y="61337"/>
                  <a:pt x="741750" y="-583"/>
                  <a:pt x="586209" y="-248"/>
                </a:cubicBez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55"/>
          <p:cNvSpPr/>
          <p:nvPr/>
        </p:nvSpPr>
        <p:spPr>
          <a:xfrm>
            <a:off x="2060132" y="1448064"/>
            <a:ext cx="580128" cy="688534"/>
          </a:xfrm>
          <a:custGeom>
            <a:rect b="b" l="l" r="r" t="t"/>
            <a:pathLst>
              <a:path extrusionOk="0" h="1171972" w="1171975">
                <a:moveTo>
                  <a:pt x="586209" y="-248"/>
                </a:moveTo>
                <a:cubicBezTo>
                  <a:pt x="262577" y="-424"/>
                  <a:pt x="78" y="261790"/>
                  <a:pt x="-98" y="585416"/>
                </a:cubicBezTo>
                <a:cubicBezTo>
                  <a:pt x="-275" y="909048"/>
                  <a:pt x="261939" y="1171547"/>
                  <a:pt x="585571" y="1171723"/>
                </a:cubicBezTo>
                <a:cubicBezTo>
                  <a:pt x="909202" y="1171899"/>
                  <a:pt x="1171697" y="909686"/>
                  <a:pt x="1171877" y="586059"/>
                </a:cubicBezTo>
                <a:cubicBezTo>
                  <a:pt x="1171968" y="430689"/>
                  <a:pt x="1110338" y="281650"/>
                  <a:pt x="1000561" y="171702"/>
                </a:cubicBezTo>
                <a:cubicBezTo>
                  <a:pt x="890966" y="61337"/>
                  <a:pt x="741750" y="-583"/>
                  <a:pt x="586209" y="-248"/>
                </a:cubicBez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55"/>
          <p:cNvSpPr/>
          <p:nvPr/>
        </p:nvSpPr>
        <p:spPr>
          <a:xfrm>
            <a:off x="2848567" y="1448064"/>
            <a:ext cx="580126" cy="688534"/>
          </a:xfrm>
          <a:custGeom>
            <a:rect b="b" l="l" r="r" t="t"/>
            <a:pathLst>
              <a:path extrusionOk="0" h="1171972" w="1171971">
                <a:moveTo>
                  <a:pt x="586204" y="-248"/>
                </a:moveTo>
                <a:cubicBezTo>
                  <a:pt x="262577" y="-424"/>
                  <a:pt x="83" y="261790"/>
                  <a:pt x="-98" y="585416"/>
                </a:cubicBezTo>
                <a:cubicBezTo>
                  <a:pt x="-279" y="909048"/>
                  <a:pt x="261944" y="1171547"/>
                  <a:pt x="585571" y="1171723"/>
                </a:cubicBezTo>
                <a:cubicBezTo>
                  <a:pt x="909198" y="1171899"/>
                  <a:pt x="1171692" y="909686"/>
                  <a:pt x="1171873" y="586059"/>
                </a:cubicBezTo>
                <a:cubicBezTo>
                  <a:pt x="1171963" y="430689"/>
                  <a:pt x="1110333" y="281650"/>
                  <a:pt x="1000557" y="171702"/>
                </a:cubicBezTo>
                <a:cubicBezTo>
                  <a:pt x="890962" y="61337"/>
                  <a:pt x="741728" y="-583"/>
                  <a:pt x="586204" y="-248"/>
                </a:cubicBezTo>
                <a:close/>
              </a:path>
            </a:pathLst>
          </a:cu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5"/>
          <p:cNvSpPr/>
          <p:nvPr/>
        </p:nvSpPr>
        <p:spPr>
          <a:xfrm>
            <a:off x="3637001" y="1448064"/>
            <a:ext cx="580126" cy="688534"/>
          </a:xfrm>
          <a:custGeom>
            <a:rect b="b" l="l" r="r" t="t"/>
            <a:pathLst>
              <a:path extrusionOk="0" h="1171972" w="1171971">
                <a:moveTo>
                  <a:pt x="586204" y="-248"/>
                </a:moveTo>
                <a:cubicBezTo>
                  <a:pt x="262577" y="-424"/>
                  <a:pt x="83" y="261790"/>
                  <a:pt x="-98" y="585416"/>
                </a:cubicBezTo>
                <a:cubicBezTo>
                  <a:pt x="-279" y="909048"/>
                  <a:pt x="261944" y="1171547"/>
                  <a:pt x="585571" y="1171723"/>
                </a:cubicBezTo>
                <a:cubicBezTo>
                  <a:pt x="909198" y="1171899"/>
                  <a:pt x="1171692" y="909686"/>
                  <a:pt x="1171873" y="586059"/>
                </a:cubicBezTo>
                <a:cubicBezTo>
                  <a:pt x="1171963" y="430689"/>
                  <a:pt x="1110333" y="281650"/>
                  <a:pt x="1000557" y="171702"/>
                </a:cubicBezTo>
                <a:cubicBezTo>
                  <a:pt x="890962" y="61337"/>
                  <a:pt x="741728" y="-583"/>
                  <a:pt x="586204" y="-248"/>
                </a:cubicBezTo>
                <a:close/>
              </a:path>
            </a:pathLst>
          </a:custGeom>
          <a:solidFill>
            <a:schemeClr val="accent5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5"/>
          <p:cNvSpPr/>
          <p:nvPr/>
        </p:nvSpPr>
        <p:spPr>
          <a:xfrm>
            <a:off x="4425434" y="1448064"/>
            <a:ext cx="580126" cy="688534"/>
          </a:xfrm>
          <a:custGeom>
            <a:rect b="b" l="l" r="r" t="t"/>
            <a:pathLst>
              <a:path extrusionOk="0" h="1171972" w="1171971">
                <a:moveTo>
                  <a:pt x="586204" y="-248"/>
                </a:moveTo>
                <a:cubicBezTo>
                  <a:pt x="262577" y="-424"/>
                  <a:pt x="83" y="261790"/>
                  <a:pt x="-98" y="585416"/>
                </a:cubicBezTo>
                <a:cubicBezTo>
                  <a:pt x="-279" y="909048"/>
                  <a:pt x="261944" y="1171547"/>
                  <a:pt x="585571" y="1171723"/>
                </a:cubicBezTo>
                <a:cubicBezTo>
                  <a:pt x="909197" y="1171899"/>
                  <a:pt x="1171692" y="909686"/>
                  <a:pt x="1171873" y="586059"/>
                </a:cubicBezTo>
                <a:cubicBezTo>
                  <a:pt x="1171963" y="430689"/>
                  <a:pt x="1110334" y="281650"/>
                  <a:pt x="1000558" y="171702"/>
                </a:cubicBezTo>
                <a:cubicBezTo>
                  <a:pt x="890961" y="61337"/>
                  <a:pt x="741728" y="-583"/>
                  <a:pt x="586204" y="-248"/>
                </a:cubicBezTo>
                <a:close/>
              </a:path>
            </a:pathLst>
          </a:custGeom>
          <a:solidFill>
            <a:schemeClr val="accent6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5"/>
          <p:cNvSpPr/>
          <p:nvPr/>
        </p:nvSpPr>
        <p:spPr>
          <a:xfrm>
            <a:off x="483265" y="1448064"/>
            <a:ext cx="580126" cy="688534"/>
          </a:xfrm>
          <a:custGeom>
            <a:rect b="b" l="l" r="r" t="t"/>
            <a:pathLst>
              <a:path extrusionOk="0" h="1171972" w="1171971">
                <a:moveTo>
                  <a:pt x="586209" y="-248"/>
                </a:moveTo>
                <a:cubicBezTo>
                  <a:pt x="262577" y="-424"/>
                  <a:pt x="78" y="261790"/>
                  <a:pt x="-98" y="585416"/>
                </a:cubicBezTo>
                <a:cubicBezTo>
                  <a:pt x="-275" y="909048"/>
                  <a:pt x="261939" y="1171547"/>
                  <a:pt x="585571" y="1171723"/>
                </a:cubicBezTo>
                <a:cubicBezTo>
                  <a:pt x="909202" y="1171899"/>
                  <a:pt x="1171696" y="909686"/>
                  <a:pt x="1171873" y="586059"/>
                </a:cubicBezTo>
                <a:cubicBezTo>
                  <a:pt x="1171959" y="430689"/>
                  <a:pt x="1110338" y="281650"/>
                  <a:pt x="1000561" y="171702"/>
                </a:cubicBezTo>
                <a:cubicBezTo>
                  <a:pt x="890957" y="61337"/>
                  <a:pt x="741750" y="-583"/>
                  <a:pt x="586209" y="-248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55"/>
          <p:cNvSpPr txBox="1"/>
          <p:nvPr>
            <p:ph idx="1" type="body"/>
          </p:nvPr>
        </p:nvSpPr>
        <p:spPr>
          <a:xfrm>
            <a:off x="405130" y="2268437"/>
            <a:ext cx="736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0" spcFirstLastPara="1" rIns="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50" name="Google Shape;650;p55"/>
          <p:cNvSpPr txBox="1"/>
          <p:nvPr>
            <p:ph idx="2" type="body"/>
          </p:nvPr>
        </p:nvSpPr>
        <p:spPr>
          <a:xfrm>
            <a:off x="1196200" y="2268437"/>
            <a:ext cx="736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0" spcFirstLastPara="1" rIns="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51" name="Google Shape;651;p55"/>
          <p:cNvSpPr txBox="1"/>
          <p:nvPr>
            <p:ph idx="3" type="body"/>
          </p:nvPr>
        </p:nvSpPr>
        <p:spPr>
          <a:xfrm>
            <a:off x="1987270" y="2268437"/>
            <a:ext cx="736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0" spcFirstLastPara="1" rIns="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52" name="Google Shape;652;p55"/>
          <p:cNvSpPr txBox="1"/>
          <p:nvPr>
            <p:ph idx="4" type="body"/>
          </p:nvPr>
        </p:nvSpPr>
        <p:spPr>
          <a:xfrm>
            <a:off x="2778340" y="2268437"/>
            <a:ext cx="736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0" spcFirstLastPara="1" rIns="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53" name="Google Shape;653;p55"/>
          <p:cNvSpPr txBox="1"/>
          <p:nvPr>
            <p:ph idx="5" type="body"/>
          </p:nvPr>
        </p:nvSpPr>
        <p:spPr>
          <a:xfrm>
            <a:off x="3569409" y="2268437"/>
            <a:ext cx="736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0" spcFirstLastPara="1" rIns="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54" name="Google Shape;654;p55"/>
          <p:cNvSpPr txBox="1"/>
          <p:nvPr>
            <p:ph idx="6" type="body"/>
          </p:nvPr>
        </p:nvSpPr>
        <p:spPr>
          <a:xfrm>
            <a:off x="4360478" y="2268437"/>
            <a:ext cx="736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0" spcFirstLastPara="1" rIns="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0" sz="8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Section Timeline">
  <p:cSld name="6 Section Timeline"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6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grpSp>
        <p:nvGrpSpPr>
          <p:cNvPr id="657" name="Google Shape;657;p56"/>
          <p:cNvGrpSpPr/>
          <p:nvPr/>
        </p:nvGrpSpPr>
        <p:grpSpPr>
          <a:xfrm>
            <a:off x="314973" y="1612077"/>
            <a:ext cx="913857" cy="719722"/>
            <a:chOff x="1595945" y="2378075"/>
            <a:chExt cx="2030793" cy="1349564"/>
          </a:xfrm>
        </p:grpSpPr>
        <p:sp>
          <p:nvSpPr>
            <p:cNvPr id="658" name="Google Shape;658;p56"/>
            <p:cNvSpPr/>
            <p:nvPr/>
          </p:nvSpPr>
          <p:spPr>
            <a:xfrm>
              <a:off x="1595945" y="2378075"/>
              <a:ext cx="253491" cy="253492"/>
            </a:xfrm>
            <a:custGeom>
              <a:rect b="b" l="l" r="r" t="t"/>
              <a:pathLst>
                <a:path extrusionOk="0" h="253492" w="253491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59" name="Google Shape;659;p56"/>
            <p:cNvSpPr/>
            <p:nvPr/>
          </p:nvSpPr>
          <p:spPr>
            <a:xfrm>
              <a:off x="1638617" y="2420747"/>
              <a:ext cx="168148" cy="168148"/>
            </a:xfrm>
            <a:custGeom>
              <a:rect b="b" l="l" r="r" t="t"/>
              <a:pathLst>
                <a:path extrusionOk="0" h="168148" w="168148">
                  <a:moveTo>
                    <a:pt x="0" y="83699"/>
                  </a:moveTo>
                  <a:cubicBezTo>
                    <a:pt x="0" y="37268"/>
                    <a:pt x="37643" y="-374"/>
                    <a:pt x="84074" y="-374"/>
                  </a:cubicBezTo>
                  <a:cubicBezTo>
                    <a:pt x="130505" y="-374"/>
                    <a:pt x="168148" y="37268"/>
                    <a:pt x="168148" y="83699"/>
                  </a:cubicBezTo>
                  <a:cubicBezTo>
                    <a:pt x="168148" y="130131"/>
                    <a:pt x="130505" y="167774"/>
                    <a:pt x="84074" y="167774"/>
                  </a:cubicBezTo>
                  <a:cubicBezTo>
                    <a:pt x="37643" y="167774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60" name="Google Shape;660;p56"/>
            <p:cNvSpPr/>
            <p:nvPr/>
          </p:nvSpPr>
          <p:spPr>
            <a:xfrm>
              <a:off x="1703641" y="2616834"/>
              <a:ext cx="1923097" cy="1110805"/>
            </a:xfrm>
            <a:custGeom>
              <a:rect b="b" l="l" r="r" t="t"/>
              <a:pathLst>
                <a:path extrusionOk="0" h="1110805" w="1923097">
                  <a:moveTo>
                    <a:pt x="1659128" y="513906"/>
                  </a:moveTo>
                  <a:lnTo>
                    <a:pt x="38100" y="51390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13906"/>
                  </a:lnTo>
                  <a:lnTo>
                    <a:pt x="263906" y="812356"/>
                  </a:lnTo>
                  <a:lnTo>
                    <a:pt x="0" y="1110806"/>
                  </a:lnTo>
                  <a:lnTo>
                    <a:pt x="1659128" y="1110806"/>
                  </a:lnTo>
                  <a:lnTo>
                    <a:pt x="1923098" y="812356"/>
                  </a:lnTo>
                  <a:lnTo>
                    <a:pt x="1659128" y="5139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61" name="Google Shape;661;p56"/>
          <p:cNvGrpSpPr/>
          <p:nvPr/>
        </p:nvGrpSpPr>
        <p:grpSpPr>
          <a:xfrm>
            <a:off x="1099328" y="2013473"/>
            <a:ext cx="913857" cy="719723"/>
            <a:chOff x="3337623" y="3130740"/>
            <a:chExt cx="2030793" cy="1349565"/>
          </a:xfrm>
        </p:grpSpPr>
        <p:sp>
          <p:nvSpPr>
            <p:cNvPr id="662" name="Google Shape;662;p56"/>
            <p:cNvSpPr/>
            <p:nvPr/>
          </p:nvSpPr>
          <p:spPr>
            <a:xfrm>
              <a:off x="3337623" y="4226814"/>
              <a:ext cx="253492" cy="253491"/>
            </a:xfrm>
            <a:custGeom>
              <a:rect b="b" l="l" r="r" t="t"/>
              <a:pathLst>
                <a:path extrusionOk="0" h="253491" w="253492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3380295" y="4269486"/>
              <a:ext cx="168147" cy="168147"/>
            </a:xfrm>
            <a:custGeom>
              <a:rect b="b" l="l" r="r" t="t"/>
              <a:pathLst>
                <a:path extrusionOk="0" h="168147" w="168147">
                  <a:moveTo>
                    <a:pt x="0" y="83699"/>
                  </a:moveTo>
                  <a:cubicBezTo>
                    <a:pt x="0" y="37268"/>
                    <a:pt x="37643" y="-374"/>
                    <a:pt x="84074" y="-374"/>
                  </a:cubicBezTo>
                  <a:cubicBezTo>
                    <a:pt x="130505" y="-374"/>
                    <a:pt x="168148" y="37268"/>
                    <a:pt x="168148" y="83699"/>
                  </a:cubicBezTo>
                  <a:cubicBezTo>
                    <a:pt x="168148" y="130131"/>
                    <a:pt x="130505" y="167773"/>
                    <a:pt x="84074" y="167773"/>
                  </a:cubicBezTo>
                  <a:cubicBezTo>
                    <a:pt x="37643" y="167773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64" name="Google Shape;664;p56"/>
            <p:cNvSpPr/>
            <p:nvPr/>
          </p:nvSpPr>
          <p:spPr>
            <a:xfrm>
              <a:off x="3445319" y="3130740"/>
              <a:ext cx="1923097" cy="1110742"/>
            </a:xfrm>
            <a:custGeom>
              <a:rect b="b" l="l" r="r" t="t"/>
              <a:pathLst>
                <a:path extrusionOk="0" h="1110742" w="1923097">
                  <a:moveTo>
                    <a:pt x="1659191" y="596900"/>
                  </a:moveTo>
                  <a:lnTo>
                    <a:pt x="38100" y="596900"/>
                  </a:lnTo>
                  <a:lnTo>
                    <a:pt x="38100" y="1110742"/>
                  </a:lnTo>
                  <a:lnTo>
                    <a:pt x="0" y="1110742"/>
                  </a:lnTo>
                  <a:lnTo>
                    <a:pt x="0" y="596900"/>
                  </a:lnTo>
                  <a:lnTo>
                    <a:pt x="263970" y="298450"/>
                  </a:lnTo>
                  <a:lnTo>
                    <a:pt x="0" y="0"/>
                  </a:lnTo>
                  <a:lnTo>
                    <a:pt x="1659191" y="0"/>
                  </a:lnTo>
                  <a:lnTo>
                    <a:pt x="1923097" y="298450"/>
                  </a:lnTo>
                  <a:lnTo>
                    <a:pt x="1659191" y="5969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1883684" y="1612077"/>
            <a:ext cx="913856" cy="719722"/>
            <a:chOff x="5079365" y="2378075"/>
            <a:chExt cx="2030792" cy="1349564"/>
          </a:xfrm>
        </p:grpSpPr>
        <p:sp>
          <p:nvSpPr>
            <p:cNvPr id="666" name="Google Shape;666;p56"/>
            <p:cNvSpPr/>
            <p:nvPr/>
          </p:nvSpPr>
          <p:spPr>
            <a:xfrm>
              <a:off x="5079365" y="2378075"/>
              <a:ext cx="253492" cy="253492"/>
            </a:xfrm>
            <a:custGeom>
              <a:rect b="b" l="l" r="r" t="t"/>
              <a:pathLst>
                <a:path extrusionOk="0" h="253492" w="253492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67" name="Google Shape;667;p56"/>
            <p:cNvSpPr/>
            <p:nvPr/>
          </p:nvSpPr>
          <p:spPr>
            <a:xfrm>
              <a:off x="5122036" y="2420747"/>
              <a:ext cx="168147" cy="168148"/>
            </a:xfrm>
            <a:custGeom>
              <a:rect b="b" l="l" r="r" t="t"/>
              <a:pathLst>
                <a:path extrusionOk="0" h="168148" w="168147">
                  <a:moveTo>
                    <a:pt x="0" y="83699"/>
                  </a:moveTo>
                  <a:cubicBezTo>
                    <a:pt x="0" y="37268"/>
                    <a:pt x="37643" y="-374"/>
                    <a:pt x="84074" y="-374"/>
                  </a:cubicBezTo>
                  <a:cubicBezTo>
                    <a:pt x="130505" y="-374"/>
                    <a:pt x="168148" y="37268"/>
                    <a:pt x="168148" y="83699"/>
                  </a:cubicBezTo>
                  <a:cubicBezTo>
                    <a:pt x="168148" y="130131"/>
                    <a:pt x="130505" y="167774"/>
                    <a:pt x="84074" y="167774"/>
                  </a:cubicBezTo>
                  <a:cubicBezTo>
                    <a:pt x="37643" y="167774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68" name="Google Shape;668;p56"/>
            <p:cNvSpPr/>
            <p:nvPr/>
          </p:nvSpPr>
          <p:spPr>
            <a:xfrm>
              <a:off x="5187060" y="2616834"/>
              <a:ext cx="1923097" cy="1110805"/>
            </a:xfrm>
            <a:custGeom>
              <a:rect b="b" l="l" r="r" t="t"/>
              <a:pathLst>
                <a:path extrusionOk="0" h="1110805" w="1923097">
                  <a:moveTo>
                    <a:pt x="1659128" y="513906"/>
                  </a:moveTo>
                  <a:lnTo>
                    <a:pt x="38100" y="51390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13906"/>
                  </a:lnTo>
                  <a:lnTo>
                    <a:pt x="263906" y="812356"/>
                  </a:lnTo>
                  <a:lnTo>
                    <a:pt x="0" y="1110806"/>
                  </a:lnTo>
                  <a:lnTo>
                    <a:pt x="1659128" y="1110806"/>
                  </a:lnTo>
                  <a:lnTo>
                    <a:pt x="1923097" y="812356"/>
                  </a:lnTo>
                  <a:lnTo>
                    <a:pt x="1659128" y="5139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69" name="Google Shape;669;p56"/>
          <p:cNvGrpSpPr/>
          <p:nvPr/>
        </p:nvGrpSpPr>
        <p:grpSpPr>
          <a:xfrm>
            <a:off x="2668039" y="2013473"/>
            <a:ext cx="913857" cy="719723"/>
            <a:chOff x="6821043" y="3130740"/>
            <a:chExt cx="2030793" cy="1349565"/>
          </a:xfrm>
        </p:grpSpPr>
        <p:sp>
          <p:nvSpPr>
            <p:cNvPr id="670" name="Google Shape;670;p56"/>
            <p:cNvSpPr/>
            <p:nvPr/>
          </p:nvSpPr>
          <p:spPr>
            <a:xfrm>
              <a:off x="6821043" y="4226814"/>
              <a:ext cx="253492" cy="253491"/>
            </a:xfrm>
            <a:custGeom>
              <a:rect b="b" l="l" r="r" t="t"/>
              <a:pathLst>
                <a:path extrusionOk="0" h="253491" w="253492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71" name="Google Shape;671;p56"/>
            <p:cNvSpPr/>
            <p:nvPr/>
          </p:nvSpPr>
          <p:spPr>
            <a:xfrm>
              <a:off x="6863715" y="4269486"/>
              <a:ext cx="168147" cy="168147"/>
            </a:xfrm>
            <a:custGeom>
              <a:rect b="b" l="l" r="r" t="t"/>
              <a:pathLst>
                <a:path extrusionOk="0" h="168147" w="168147">
                  <a:moveTo>
                    <a:pt x="0" y="83699"/>
                  </a:moveTo>
                  <a:cubicBezTo>
                    <a:pt x="0" y="37268"/>
                    <a:pt x="37655" y="-374"/>
                    <a:pt x="84074" y="-374"/>
                  </a:cubicBezTo>
                  <a:cubicBezTo>
                    <a:pt x="130492" y="-374"/>
                    <a:pt x="168148" y="37268"/>
                    <a:pt x="168148" y="83699"/>
                  </a:cubicBezTo>
                  <a:cubicBezTo>
                    <a:pt x="168148" y="130131"/>
                    <a:pt x="130492" y="167773"/>
                    <a:pt x="84074" y="167773"/>
                  </a:cubicBezTo>
                  <a:cubicBezTo>
                    <a:pt x="37655" y="167773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72" name="Google Shape;672;p56"/>
            <p:cNvSpPr/>
            <p:nvPr/>
          </p:nvSpPr>
          <p:spPr>
            <a:xfrm>
              <a:off x="6928739" y="3130740"/>
              <a:ext cx="1923097" cy="1110742"/>
            </a:xfrm>
            <a:custGeom>
              <a:rect b="b" l="l" r="r" t="t"/>
              <a:pathLst>
                <a:path extrusionOk="0" h="1110742" w="1923097">
                  <a:moveTo>
                    <a:pt x="1659192" y="596900"/>
                  </a:moveTo>
                  <a:lnTo>
                    <a:pt x="38100" y="596900"/>
                  </a:lnTo>
                  <a:lnTo>
                    <a:pt x="38100" y="1110742"/>
                  </a:lnTo>
                  <a:lnTo>
                    <a:pt x="0" y="1110742"/>
                  </a:lnTo>
                  <a:lnTo>
                    <a:pt x="0" y="596900"/>
                  </a:lnTo>
                  <a:lnTo>
                    <a:pt x="263969" y="298450"/>
                  </a:lnTo>
                  <a:lnTo>
                    <a:pt x="0" y="0"/>
                  </a:lnTo>
                  <a:lnTo>
                    <a:pt x="1659192" y="0"/>
                  </a:lnTo>
                  <a:lnTo>
                    <a:pt x="1923097" y="298450"/>
                  </a:lnTo>
                  <a:lnTo>
                    <a:pt x="1659192" y="5969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673" name="Google Shape;673;p56"/>
          <p:cNvGrpSpPr/>
          <p:nvPr/>
        </p:nvGrpSpPr>
        <p:grpSpPr>
          <a:xfrm>
            <a:off x="3452394" y="1612077"/>
            <a:ext cx="913857" cy="719722"/>
            <a:chOff x="8562784" y="2378075"/>
            <a:chExt cx="2030793" cy="1349564"/>
          </a:xfrm>
        </p:grpSpPr>
        <p:sp>
          <p:nvSpPr>
            <p:cNvPr id="674" name="Google Shape;674;p56"/>
            <p:cNvSpPr/>
            <p:nvPr/>
          </p:nvSpPr>
          <p:spPr>
            <a:xfrm>
              <a:off x="8562784" y="2378075"/>
              <a:ext cx="253492" cy="253492"/>
            </a:xfrm>
            <a:custGeom>
              <a:rect b="b" l="l" r="r" t="t"/>
              <a:pathLst>
                <a:path extrusionOk="0" h="253492" w="253492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7" y="253492"/>
                    <a:pt x="1" y="196746"/>
                    <a:pt x="1" y="126746"/>
                  </a:cubicBezTo>
                  <a:cubicBezTo>
                    <a:pt x="1" y="56746"/>
                    <a:pt x="56747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75" name="Google Shape;675;p56"/>
            <p:cNvSpPr/>
            <p:nvPr/>
          </p:nvSpPr>
          <p:spPr>
            <a:xfrm>
              <a:off x="8605456" y="2420747"/>
              <a:ext cx="168148" cy="168148"/>
            </a:xfrm>
            <a:custGeom>
              <a:rect b="b" l="l" r="r" t="t"/>
              <a:pathLst>
                <a:path extrusionOk="0" h="168148" w="168148">
                  <a:moveTo>
                    <a:pt x="0" y="83699"/>
                  </a:moveTo>
                  <a:cubicBezTo>
                    <a:pt x="0" y="37268"/>
                    <a:pt x="37656" y="-374"/>
                    <a:pt x="84075" y="-374"/>
                  </a:cubicBezTo>
                  <a:cubicBezTo>
                    <a:pt x="130493" y="-374"/>
                    <a:pt x="168149" y="37268"/>
                    <a:pt x="168149" y="83699"/>
                  </a:cubicBezTo>
                  <a:cubicBezTo>
                    <a:pt x="168149" y="130131"/>
                    <a:pt x="130493" y="167774"/>
                    <a:pt x="84075" y="167774"/>
                  </a:cubicBezTo>
                  <a:cubicBezTo>
                    <a:pt x="37656" y="167774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76" name="Google Shape;676;p56"/>
            <p:cNvSpPr/>
            <p:nvPr/>
          </p:nvSpPr>
          <p:spPr>
            <a:xfrm>
              <a:off x="8670480" y="2616834"/>
              <a:ext cx="1923097" cy="1110805"/>
            </a:xfrm>
            <a:custGeom>
              <a:rect b="b" l="l" r="r" t="t"/>
              <a:pathLst>
                <a:path extrusionOk="0" h="1110805" w="1923097">
                  <a:moveTo>
                    <a:pt x="1659127" y="513906"/>
                  </a:moveTo>
                  <a:lnTo>
                    <a:pt x="38100" y="51390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13906"/>
                  </a:lnTo>
                  <a:lnTo>
                    <a:pt x="263906" y="812356"/>
                  </a:lnTo>
                  <a:lnTo>
                    <a:pt x="0" y="1110806"/>
                  </a:lnTo>
                  <a:lnTo>
                    <a:pt x="1659127" y="1110806"/>
                  </a:lnTo>
                  <a:lnTo>
                    <a:pt x="1923097" y="812356"/>
                  </a:lnTo>
                  <a:lnTo>
                    <a:pt x="1659127" y="5139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677" name="Google Shape;677;p56"/>
          <p:cNvSpPr/>
          <p:nvPr/>
        </p:nvSpPr>
        <p:spPr>
          <a:xfrm>
            <a:off x="5069824" y="2013578"/>
            <a:ext cx="416576" cy="317849"/>
          </a:xfrm>
          <a:custGeom>
            <a:rect b="b" l="l" r="r" t="t"/>
            <a:pathLst>
              <a:path extrusionOk="0" h="596900" w="925724">
                <a:moveTo>
                  <a:pt x="0" y="0"/>
                </a:moveTo>
                <a:lnTo>
                  <a:pt x="925724" y="0"/>
                </a:lnTo>
                <a:lnTo>
                  <a:pt x="925724" y="596900"/>
                </a:lnTo>
                <a:lnTo>
                  <a:pt x="0" y="596900"/>
                </a:lnTo>
                <a:lnTo>
                  <a:pt x="263970" y="29845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8" name="Google Shape;678;p56"/>
          <p:cNvSpPr/>
          <p:nvPr/>
        </p:nvSpPr>
        <p:spPr>
          <a:xfrm>
            <a:off x="0" y="2013578"/>
            <a:ext cx="445047" cy="317849"/>
          </a:xfrm>
          <a:custGeom>
            <a:rect b="b" l="l" r="r" t="t"/>
            <a:pathLst>
              <a:path extrusionOk="0" h="596900" w="988993">
                <a:moveTo>
                  <a:pt x="0" y="0"/>
                </a:moveTo>
                <a:lnTo>
                  <a:pt x="725087" y="0"/>
                </a:lnTo>
                <a:lnTo>
                  <a:pt x="988993" y="298450"/>
                </a:lnTo>
                <a:lnTo>
                  <a:pt x="725087" y="596900"/>
                </a:lnTo>
                <a:lnTo>
                  <a:pt x="0" y="59690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9" name="Google Shape;679;p56"/>
          <p:cNvSpPr txBox="1"/>
          <p:nvPr>
            <p:ph idx="1" type="body"/>
          </p:nvPr>
        </p:nvSpPr>
        <p:spPr>
          <a:xfrm>
            <a:off x="266953" y="1034874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80" name="Google Shape;680;p56"/>
          <p:cNvSpPr txBox="1"/>
          <p:nvPr>
            <p:ph idx="2" type="body"/>
          </p:nvPr>
        </p:nvSpPr>
        <p:spPr>
          <a:xfrm>
            <a:off x="1830577" y="1034874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81" name="Google Shape;681;p56"/>
          <p:cNvSpPr txBox="1"/>
          <p:nvPr>
            <p:ph idx="3" type="body"/>
          </p:nvPr>
        </p:nvSpPr>
        <p:spPr>
          <a:xfrm>
            <a:off x="3401059" y="1034874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82" name="Google Shape;682;p56"/>
          <p:cNvSpPr txBox="1"/>
          <p:nvPr>
            <p:ph idx="4" type="body"/>
          </p:nvPr>
        </p:nvSpPr>
        <p:spPr>
          <a:xfrm>
            <a:off x="1052194" y="2788370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83" name="Google Shape;683;p56"/>
          <p:cNvSpPr txBox="1"/>
          <p:nvPr>
            <p:ph idx="5" type="body"/>
          </p:nvPr>
        </p:nvSpPr>
        <p:spPr>
          <a:xfrm>
            <a:off x="2622676" y="2788370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84" name="Google Shape;684;p56"/>
          <p:cNvSpPr txBox="1"/>
          <p:nvPr>
            <p:ph idx="6" type="body"/>
          </p:nvPr>
        </p:nvSpPr>
        <p:spPr>
          <a:xfrm>
            <a:off x="462482" y="2065542"/>
            <a:ext cx="672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ource Sans Pro"/>
              <a:buNone/>
              <a:defRPr sz="90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5" name="Google Shape;685;p56"/>
          <p:cNvSpPr txBox="1"/>
          <p:nvPr>
            <p:ph idx="7" type="body"/>
          </p:nvPr>
        </p:nvSpPr>
        <p:spPr>
          <a:xfrm>
            <a:off x="1261801" y="2065542"/>
            <a:ext cx="672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ource Sans Pro"/>
              <a:buNone/>
              <a:defRPr sz="90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6" name="Google Shape;686;p56"/>
          <p:cNvSpPr txBox="1"/>
          <p:nvPr>
            <p:ph idx="8" type="body"/>
          </p:nvPr>
        </p:nvSpPr>
        <p:spPr>
          <a:xfrm>
            <a:off x="2040884" y="2065542"/>
            <a:ext cx="672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7" name="Google Shape;687;p56"/>
          <p:cNvSpPr txBox="1"/>
          <p:nvPr>
            <p:ph idx="9" type="body"/>
          </p:nvPr>
        </p:nvSpPr>
        <p:spPr>
          <a:xfrm>
            <a:off x="2829116" y="2065542"/>
            <a:ext cx="672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8" name="Google Shape;688;p56"/>
          <p:cNvSpPr txBox="1"/>
          <p:nvPr>
            <p:ph idx="13" type="body"/>
          </p:nvPr>
        </p:nvSpPr>
        <p:spPr>
          <a:xfrm>
            <a:off x="3641653" y="2065542"/>
            <a:ext cx="672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ource Sans Pro"/>
              <a:buNone/>
              <a:defRPr sz="90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grpSp>
        <p:nvGrpSpPr>
          <p:cNvPr id="689" name="Google Shape;689;p56"/>
          <p:cNvGrpSpPr/>
          <p:nvPr/>
        </p:nvGrpSpPr>
        <p:grpSpPr>
          <a:xfrm>
            <a:off x="4236749" y="2013473"/>
            <a:ext cx="913857" cy="719723"/>
            <a:chOff x="6821043" y="3130740"/>
            <a:chExt cx="2030793" cy="1349565"/>
          </a:xfrm>
        </p:grpSpPr>
        <p:sp>
          <p:nvSpPr>
            <p:cNvPr id="690" name="Google Shape;690;p56"/>
            <p:cNvSpPr/>
            <p:nvPr/>
          </p:nvSpPr>
          <p:spPr>
            <a:xfrm>
              <a:off x="6821043" y="4226814"/>
              <a:ext cx="253492" cy="253491"/>
            </a:xfrm>
            <a:custGeom>
              <a:rect b="b" l="l" r="r" t="t"/>
              <a:pathLst>
                <a:path extrusionOk="0" h="253491" w="253492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91" name="Google Shape;691;p56"/>
            <p:cNvSpPr/>
            <p:nvPr/>
          </p:nvSpPr>
          <p:spPr>
            <a:xfrm>
              <a:off x="6863715" y="4269486"/>
              <a:ext cx="168147" cy="168147"/>
            </a:xfrm>
            <a:custGeom>
              <a:rect b="b" l="l" r="r" t="t"/>
              <a:pathLst>
                <a:path extrusionOk="0" h="168147" w="168147">
                  <a:moveTo>
                    <a:pt x="0" y="83699"/>
                  </a:moveTo>
                  <a:cubicBezTo>
                    <a:pt x="0" y="37268"/>
                    <a:pt x="37655" y="-374"/>
                    <a:pt x="84074" y="-374"/>
                  </a:cubicBezTo>
                  <a:cubicBezTo>
                    <a:pt x="130492" y="-374"/>
                    <a:pt x="168148" y="37268"/>
                    <a:pt x="168148" y="83699"/>
                  </a:cubicBezTo>
                  <a:cubicBezTo>
                    <a:pt x="168148" y="130131"/>
                    <a:pt x="130492" y="167773"/>
                    <a:pt x="84074" y="167773"/>
                  </a:cubicBezTo>
                  <a:cubicBezTo>
                    <a:pt x="37655" y="167773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92" name="Google Shape;692;p56"/>
            <p:cNvSpPr/>
            <p:nvPr/>
          </p:nvSpPr>
          <p:spPr>
            <a:xfrm>
              <a:off x="6928739" y="3130740"/>
              <a:ext cx="1923097" cy="1110742"/>
            </a:xfrm>
            <a:custGeom>
              <a:rect b="b" l="l" r="r" t="t"/>
              <a:pathLst>
                <a:path extrusionOk="0" h="1110742" w="1923097">
                  <a:moveTo>
                    <a:pt x="1659192" y="596900"/>
                  </a:moveTo>
                  <a:lnTo>
                    <a:pt x="38100" y="596900"/>
                  </a:lnTo>
                  <a:lnTo>
                    <a:pt x="38100" y="1110742"/>
                  </a:lnTo>
                  <a:lnTo>
                    <a:pt x="0" y="1110742"/>
                  </a:lnTo>
                  <a:lnTo>
                    <a:pt x="0" y="596900"/>
                  </a:lnTo>
                  <a:lnTo>
                    <a:pt x="263969" y="298450"/>
                  </a:lnTo>
                  <a:lnTo>
                    <a:pt x="0" y="0"/>
                  </a:lnTo>
                  <a:lnTo>
                    <a:pt x="1659192" y="0"/>
                  </a:lnTo>
                  <a:lnTo>
                    <a:pt x="1923097" y="298450"/>
                  </a:lnTo>
                  <a:lnTo>
                    <a:pt x="1659192" y="5969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693" name="Google Shape;693;p56"/>
          <p:cNvSpPr txBox="1"/>
          <p:nvPr>
            <p:ph idx="14" type="body"/>
          </p:nvPr>
        </p:nvSpPr>
        <p:spPr>
          <a:xfrm>
            <a:off x="4193158" y="2788370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694" name="Google Shape;694;p56"/>
          <p:cNvSpPr txBox="1"/>
          <p:nvPr>
            <p:ph idx="15" type="body"/>
          </p:nvPr>
        </p:nvSpPr>
        <p:spPr>
          <a:xfrm>
            <a:off x="4399598" y="2065542"/>
            <a:ext cx="672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Section Timeline">
  <p:cSld name="5 Section Timeline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7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grpSp>
        <p:nvGrpSpPr>
          <p:cNvPr id="697" name="Google Shape;697;p57"/>
          <p:cNvGrpSpPr/>
          <p:nvPr/>
        </p:nvGrpSpPr>
        <p:grpSpPr>
          <a:xfrm>
            <a:off x="718175" y="1612078"/>
            <a:ext cx="913857" cy="719722"/>
            <a:chOff x="1595945" y="2378075"/>
            <a:chExt cx="2030793" cy="1349564"/>
          </a:xfrm>
        </p:grpSpPr>
        <p:sp>
          <p:nvSpPr>
            <p:cNvPr id="698" name="Google Shape;698;p57"/>
            <p:cNvSpPr/>
            <p:nvPr/>
          </p:nvSpPr>
          <p:spPr>
            <a:xfrm>
              <a:off x="1595945" y="2378075"/>
              <a:ext cx="253491" cy="253492"/>
            </a:xfrm>
            <a:custGeom>
              <a:rect b="b" l="l" r="r" t="t"/>
              <a:pathLst>
                <a:path extrusionOk="0" h="253492" w="253491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99" name="Google Shape;699;p57"/>
            <p:cNvSpPr/>
            <p:nvPr/>
          </p:nvSpPr>
          <p:spPr>
            <a:xfrm>
              <a:off x="1638617" y="2420747"/>
              <a:ext cx="168148" cy="168148"/>
            </a:xfrm>
            <a:custGeom>
              <a:rect b="b" l="l" r="r" t="t"/>
              <a:pathLst>
                <a:path extrusionOk="0" h="168148" w="168148">
                  <a:moveTo>
                    <a:pt x="0" y="83699"/>
                  </a:moveTo>
                  <a:cubicBezTo>
                    <a:pt x="0" y="37268"/>
                    <a:pt x="37643" y="-374"/>
                    <a:pt x="84074" y="-374"/>
                  </a:cubicBezTo>
                  <a:cubicBezTo>
                    <a:pt x="130505" y="-374"/>
                    <a:pt x="168148" y="37268"/>
                    <a:pt x="168148" y="83699"/>
                  </a:cubicBezTo>
                  <a:cubicBezTo>
                    <a:pt x="168148" y="130131"/>
                    <a:pt x="130505" y="167774"/>
                    <a:pt x="84074" y="167774"/>
                  </a:cubicBezTo>
                  <a:cubicBezTo>
                    <a:pt x="37643" y="167774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00" name="Google Shape;700;p57"/>
            <p:cNvSpPr/>
            <p:nvPr/>
          </p:nvSpPr>
          <p:spPr>
            <a:xfrm>
              <a:off x="1703641" y="2616834"/>
              <a:ext cx="1923097" cy="1110805"/>
            </a:xfrm>
            <a:custGeom>
              <a:rect b="b" l="l" r="r" t="t"/>
              <a:pathLst>
                <a:path extrusionOk="0" h="1110805" w="1923097">
                  <a:moveTo>
                    <a:pt x="1659128" y="513906"/>
                  </a:moveTo>
                  <a:lnTo>
                    <a:pt x="38100" y="51390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13906"/>
                  </a:lnTo>
                  <a:lnTo>
                    <a:pt x="263906" y="812356"/>
                  </a:lnTo>
                  <a:lnTo>
                    <a:pt x="0" y="1110806"/>
                  </a:lnTo>
                  <a:lnTo>
                    <a:pt x="1659128" y="1110806"/>
                  </a:lnTo>
                  <a:lnTo>
                    <a:pt x="1923098" y="812356"/>
                  </a:lnTo>
                  <a:lnTo>
                    <a:pt x="1659128" y="51390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01" name="Google Shape;701;p57"/>
          <p:cNvGrpSpPr/>
          <p:nvPr/>
        </p:nvGrpSpPr>
        <p:grpSpPr>
          <a:xfrm>
            <a:off x="1501931" y="2013474"/>
            <a:ext cx="913857" cy="719723"/>
            <a:chOff x="3337623" y="3130740"/>
            <a:chExt cx="2030793" cy="1349565"/>
          </a:xfrm>
        </p:grpSpPr>
        <p:sp>
          <p:nvSpPr>
            <p:cNvPr id="702" name="Google Shape;702;p57"/>
            <p:cNvSpPr/>
            <p:nvPr/>
          </p:nvSpPr>
          <p:spPr>
            <a:xfrm>
              <a:off x="3337623" y="4226814"/>
              <a:ext cx="253492" cy="253491"/>
            </a:xfrm>
            <a:custGeom>
              <a:rect b="b" l="l" r="r" t="t"/>
              <a:pathLst>
                <a:path extrusionOk="0" h="253491" w="253492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03" name="Google Shape;703;p57"/>
            <p:cNvSpPr/>
            <p:nvPr/>
          </p:nvSpPr>
          <p:spPr>
            <a:xfrm>
              <a:off x="3380295" y="4269486"/>
              <a:ext cx="168147" cy="168147"/>
            </a:xfrm>
            <a:custGeom>
              <a:rect b="b" l="l" r="r" t="t"/>
              <a:pathLst>
                <a:path extrusionOk="0" h="168147" w="168147">
                  <a:moveTo>
                    <a:pt x="0" y="83699"/>
                  </a:moveTo>
                  <a:cubicBezTo>
                    <a:pt x="0" y="37268"/>
                    <a:pt x="37643" y="-374"/>
                    <a:pt x="84074" y="-374"/>
                  </a:cubicBezTo>
                  <a:cubicBezTo>
                    <a:pt x="130505" y="-374"/>
                    <a:pt x="168148" y="37268"/>
                    <a:pt x="168148" y="83699"/>
                  </a:cubicBezTo>
                  <a:cubicBezTo>
                    <a:pt x="168148" y="130131"/>
                    <a:pt x="130505" y="167773"/>
                    <a:pt x="84074" y="167773"/>
                  </a:cubicBezTo>
                  <a:cubicBezTo>
                    <a:pt x="37643" y="167773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04" name="Google Shape;704;p57"/>
            <p:cNvSpPr/>
            <p:nvPr/>
          </p:nvSpPr>
          <p:spPr>
            <a:xfrm>
              <a:off x="3445319" y="3130740"/>
              <a:ext cx="1923097" cy="1110742"/>
            </a:xfrm>
            <a:custGeom>
              <a:rect b="b" l="l" r="r" t="t"/>
              <a:pathLst>
                <a:path extrusionOk="0" h="1110742" w="1923097">
                  <a:moveTo>
                    <a:pt x="1659191" y="596900"/>
                  </a:moveTo>
                  <a:lnTo>
                    <a:pt x="38100" y="596900"/>
                  </a:lnTo>
                  <a:lnTo>
                    <a:pt x="38100" y="1110742"/>
                  </a:lnTo>
                  <a:lnTo>
                    <a:pt x="0" y="1110742"/>
                  </a:lnTo>
                  <a:lnTo>
                    <a:pt x="0" y="596900"/>
                  </a:lnTo>
                  <a:lnTo>
                    <a:pt x="263970" y="298450"/>
                  </a:lnTo>
                  <a:lnTo>
                    <a:pt x="0" y="0"/>
                  </a:lnTo>
                  <a:lnTo>
                    <a:pt x="1659191" y="0"/>
                  </a:lnTo>
                  <a:lnTo>
                    <a:pt x="1923097" y="298450"/>
                  </a:lnTo>
                  <a:lnTo>
                    <a:pt x="1659191" y="5969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05" name="Google Shape;705;p57"/>
          <p:cNvGrpSpPr/>
          <p:nvPr/>
        </p:nvGrpSpPr>
        <p:grpSpPr>
          <a:xfrm>
            <a:off x="2285714" y="1612078"/>
            <a:ext cx="913856" cy="719722"/>
            <a:chOff x="5079365" y="2378075"/>
            <a:chExt cx="2030792" cy="1349564"/>
          </a:xfrm>
        </p:grpSpPr>
        <p:sp>
          <p:nvSpPr>
            <p:cNvPr id="706" name="Google Shape;706;p57"/>
            <p:cNvSpPr/>
            <p:nvPr/>
          </p:nvSpPr>
          <p:spPr>
            <a:xfrm>
              <a:off x="5079365" y="2378075"/>
              <a:ext cx="253492" cy="253492"/>
            </a:xfrm>
            <a:custGeom>
              <a:rect b="b" l="l" r="r" t="t"/>
              <a:pathLst>
                <a:path extrusionOk="0" h="253492" w="253492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07" name="Google Shape;707;p57"/>
            <p:cNvSpPr/>
            <p:nvPr/>
          </p:nvSpPr>
          <p:spPr>
            <a:xfrm>
              <a:off x="5122036" y="2420747"/>
              <a:ext cx="168147" cy="168148"/>
            </a:xfrm>
            <a:custGeom>
              <a:rect b="b" l="l" r="r" t="t"/>
              <a:pathLst>
                <a:path extrusionOk="0" h="168148" w="168147">
                  <a:moveTo>
                    <a:pt x="0" y="83699"/>
                  </a:moveTo>
                  <a:cubicBezTo>
                    <a:pt x="0" y="37268"/>
                    <a:pt x="37643" y="-374"/>
                    <a:pt x="84074" y="-374"/>
                  </a:cubicBezTo>
                  <a:cubicBezTo>
                    <a:pt x="130505" y="-374"/>
                    <a:pt x="168148" y="37268"/>
                    <a:pt x="168148" y="83699"/>
                  </a:cubicBezTo>
                  <a:cubicBezTo>
                    <a:pt x="168148" y="130131"/>
                    <a:pt x="130505" y="167774"/>
                    <a:pt x="84074" y="167774"/>
                  </a:cubicBezTo>
                  <a:cubicBezTo>
                    <a:pt x="37643" y="167774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08" name="Google Shape;708;p57"/>
            <p:cNvSpPr/>
            <p:nvPr/>
          </p:nvSpPr>
          <p:spPr>
            <a:xfrm>
              <a:off x="5187060" y="2616834"/>
              <a:ext cx="1923097" cy="1110805"/>
            </a:xfrm>
            <a:custGeom>
              <a:rect b="b" l="l" r="r" t="t"/>
              <a:pathLst>
                <a:path extrusionOk="0" h="1110805" w="1923097">
                  <a:moveTo>
                    <a:pt x="1659128" y="513906"/>
                  </a:moveTo>
                  <a:lnTo>
                    <a:pt x="38100" y="51390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13906"/>
                  </a:lnTo>
                  <a:lnTo>
                    <a:pt x="263906" y="812356"/>
                  </a:lnTo>
                  <a:lnTo>
                    <a:pt x="0" y="1110806"/>
                  </a:lnTo>
                  <a:lnTo>
                    <a:pt x="1659128" y="1110806"/>
                  </a:lnTo>
                  <a:lnTo>
                    <a:pt x="1923097" y="812356"/>
                  </a:lnTo>
                  <a:lnTo>
                    <a:pt x="1659128" y="5139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09" name="Google Shape;709;p57"/>
          <p:cNvGrpSpPr/>
          <p:nvPr/>
        </p:nvGrpSpPr>
        <p:grpSpPr>
          <a:xfrm>
            <a:off x="3069469" y="2013474"/>
            <a:ext cx="913857" cy="719723"/>
            <a:chOff x="6821043" y="3130740"/>
            <a:chExt cx="2030793" cy="1349565"/>
          </a:xfrm>
        </p:grpSpPr>
        <p:sp>
          <p:nvSpPr>
            <p:cNvPr id="710" name="Google Shape;710;p57"/>
            <p:cNvSpPr/>
            <p:nvPr/>
          </p:nvSpPr>
          <p:spPr>
            <a:xfrm>
              <a:off x="6821043" y="4226814"/>
              <a:ext cx="253492" cy="253491"/>
            </a:xfrm>
            <a:custGeom>
              <a:rect b="b" l="l" r="r" t="t"/>
              <a:pathLst>
                <a:path extrusionOk="0" h="253491" w="253492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11" name="Google Shape;711;p57"/>
            <p:cNvSpPr/>
            <p:nvPr/>
          </p:nvSpPr>
          <p:spPr>
            <a:xfrm>
              <a:off x="6863715" y="4269486"/>
              <a:ext cx="168147" cy="168147"/>
            </a:xfrm>
            <a:custGeom>
              <a:rect b="b" l="l" r="r" t="t"/>
              <a:pathLst>
                <a:path extrusionOk="0" h="168147" w="168147">
                  <a:moveTo>
                    <a:pt x="0" y="83699"/>
                  </a:moveTo>
                  <a:cubicBezTo>
                    <a:pt x="0" y="37268"/>
                    <a:pt x="37655" y="-374"/>
                    <a:pt x="84074" y="-374"/>
                  </a:cubicBezTo>
                  <a:cubicBezTo>
                    <a:pt x="130492" y="-374"/>
                    <a:pt x="168148" y="37268"/>
                    <a:pt x="168148" y="83699"/>
                  </a:cubicBezTo>
                  <a:cubicBezTo>
                    <a:pt x="168148" y="130131"/>
                    <a:pt x="130492" y="167773"/>
                    <a:pt x="84074" y="167773"/>
                  </a:cubicBezTo>
                  <a:cubicBezTo>
                    <a:pt x="37655" y="167773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12" name="Google Shape;712;p57"/>
            <p:cNvSpPr/>
            <p:nvPr/>
          </p:nvSpPr>
          <p:spPr>
            <a:xfrm>
              <a:off x="6928739" y="3130740"/>
              <a:ext cx="1923097" cy="1110742"/>
            </a:xfrm>
            <a:custGeom>
              <a:rect b="b" l="l" r="r" t="t"/>
              <a:pathLst>
                <a:path extrusionOk="0" h="1110742" w="1923097">
                  <a:moveTo>
                    <a:pt x="1659192" y="596900"/>
                  </a:moveTo>
                  <a:lnTo>
                    <a:pt x="38100" y="596900"/>
                  </a:lnTo>
                  <a:lnTo>
                    <a:pt x="38100" y="1110742"/>
                  </a:lnTo>
                  <a:lnTo>
                    <a:pt x="0" y="1110742"/>
                  </a:lnTo>
                  <a:lnTo>
                    <a:pt x="0" y="596900"/>
                  </a:lnTo>
                  <a:lnTo>
                    <a:pt x="263969" y="298450"/>
                  </a:lnTo>
                  <a:lnTo>
                    <a:pt x="0" y="0"/>
                  </a:lnTo>
                  <a:lnTo>
                    <a:pt x="1659192" y="0"/>
                  </a:lnTo>
                  <a:lnTo>
                    <a:pt x="1923097" y="298450"/>
                  </a:lnTo>
                  <a:lnTo>
                    <a:pt x="1659192" y="5969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13" name="Google Shape;713;p57"/>
          <p:cNvGrpSpPr/>
          <p:nvPr/>
        </p:nvGrpSpPr>
        <p:grpSpPr>
          <a:xfrm>
            <a:off x="3853252" y="1612078"/>
            <a:ext cx="913857" cy="719722"/>
            <a:chOff x="8562784" y="2378075"/>
            <a:chExt cx="2030793" cy="1349564"/>
          </a:xfrm>
        </p:grpSpPr>
        <p:sp>
          <p:nvSpPr>
            <p:cNvPr id="714" name="Google Shape;714;p57"/>
            <p:cNvSpPr/>
            <p:nvPr/>
          </p:nvSpPr>
          <p:spPr>
            <a:xfrm>
              <a:off x="8562784" y="2378075"/>
              <a:ext cx="253492" cy="253492"/>
            </a:xfrm>
            <a:custGeom>
              <a:rect b="b" l="l" r="r" t="t"/>
              <a:pathLst>
                <a:path extrusionOk="0" h="253492" w="253492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7" y="253492"/>
                    <a:pt x="1" y="196746"/>
                    <a:pt x="1" y="126746"/>
                  </a:cubicBezTo>
                  <a:cubicBezTo>
                    <a:pt x="1" y="56746"/>
                    <a:pt x="56747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15" name="Google Shape;715;p57"/>
            <p:cNvSpPr/>
            <p:nvPr/>
          </p:nvSpPr>
          <p:spPr>
            <a:xfrm>
              <a:off x="8605456" y="2420747"/>
              <a:ext cx="168148" cy="168148"/>
            </a:xfrm>
            <a:custGeom>
              <a:rect b="b" l="l" r="r" t="t"/>
              <a:pathLst>
                <a:path extrusionOk="0" h="168148" w="168148">
                  <a:moveTo>
                    <a:pt x="0" y="83699"/>
                  </a:moveTo>
                  <a:cubicBezTo>
                    <a:pt x="0" y="37268"/>
                    <a:pt x="37656" y="-374"/>
                    <a:pt x="84075" y="-374"/>
                  </a:cubicBezTo>
                  <a:cubicBezTo>
                    <a:pt x="130493" y="-374"/>
                    <a:pt x="168149" y="37268"/>
                    <a:pt x="168149" y="83699"/>
                  </a:cubicBezTo>
                  <a:cubicBezTo>
                    <a:pt x="168149" y="130131"/>
                    <a:pt x="130493" y="167774"/>
                    <a:pt x="84075" y="167774"/>
                  </a:cubicBezTo>
                  <a:cubicBezTo>
                    <a:pt x="37656" y="167774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16" name="Google Shape;716;p57"/>
            <p:cNvSpPr/>
            <p:nvPr/>
          </p:nvSpPr>
          <p:spPr>
            <a:xfrm>
              <a:off x="8670480" y="2616834"/>
              <a:ext cx="1923097" cy="1110805"/>
            </a:xfrm>
            <a:custGeom>
              <a:rect b="b" l="l" r="r" t="t"/>
              <a:pathLst>
                <a:path extrusionOk="0" h="1110805" w="1923097">
                  <a:moveTo>
                    <a:pt x="1659127" y="513906"/>
                  </a:moveTo>
                  <a:lnTo>
                    <a:pt x="38100" y="51390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513906"/>
                  </a:lnTo>
                  <a:lnTo>
                    <a:pt x="263906" y="812356"/>
                  </a:lnTo>
                  <a:lnTo>
                    <a:pt x="0" y="1110806"/>
                  </a:lnTo>
                  <a:lnTo>
                    <a:pt x="1659127" y="1110806"/>
                  </a:lnTo>
                  <a:lnTo>
                    <a:pt x="1923097" y="812356"/>
                  </a:lnTo>
                  <a:lnTo>
                    <a:pt x="1659127" y="5139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17" name="Google Shape;717;p57"/>
          <p:cNvSpPr/>
          <p:nvPr/>
        </p:nvSpPr>
        <p:spPr>
          <a:xfrm>
            <a:off x="4685472" y="2013578"/>
            <a:ext cx="800928" cy="317849"/>
          </a:xfrm>
          <a:custGeom>
            <a:rect b="b" l="l" r="r" t="t"/>
            <a:pathLst>
              <a:path extrusionOk="0" h="596900" w="1779841">
                <a:moveTo>
                  <a:pt x="1779842" y="0"/>
                </a:moveTo>
                <a:lnTo>
                  <a:pt x="0" y="0"/>
                </a:lnTo>
                <a:lnTo>
                  <a:pt x="263970" y="298450"/>
                </a:lnTo>
                <a:lnTo>
                  <a:pt x="0" y="596900"/>
                </a:lnTo>
                <a:lnTo>
                  <a:pt x="1779842" y="596900"/>
                </a:lnTo>
                <a:lnTo>
                  <a:pt x="17798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8" name="Google Shape;718;p57"/>
          <p:cNvSpPr/>
          <p:nvPr/>
        </p:nvSpPr>
        <p:spPr>
          <a:xfrm>
            <a:off x="0" y="2013578"/>
            <a:ext cx="848249" cy="317849"/>
          </a:xfrm>
          <a:custGeom>
            <a:rect b="b" l="l" r="r" t="t"/>
            <a:pathLst>
              <a:path extrusionOk="0" h="596900" w="1884997">
                <a:moveTo>
                  <a:pt x="1621092" y="0"/>
                </a:moveTo>
                <a:lnTo>
                  <a:pt x="0" y="0"/>
                </a:lnTo>
                <a:lnTo>
                  <a:pt x="0" y="596900"/>
                </a:lnTo>
                <a:lnTo>
                  <a:pt x="1621092" y="596900"/>
                </a:lnTo>
                <a:lnTo>
                  <a:pt x="1884998" y="298450"/>
                </a:lnTo>
                <a:lnTo>
                  <a:pt x="16210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9" name="Google Shape;719;p57"/>
          <p:cNvSpPr txBox="1"/>
          <p:nvPr>
            <p:ph idx="1" type="body"/>
          </p:nvPr>
        </p:nvSpPr>
        <p:spPr>
          <a:xfrm>
            <a:off x="670155" y="1034874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20" name="Google Shape;720;p57"/>
          <p:cNvSpPr txBox="1"/>
          <p:nvPr>
            <p:ph idx="2" type="body"/>
          </p:nvPr>
        </p:nvSpPr>
        <p:spPr>
          <a:xfrm>
            <a:off x="2233779" y="1034874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21" name="Google Shape;721;p57"/>
          <p:cNvSpPr txBox="1"/>
          <p:nvPr>
            <p:ph idx="3" type="body"/>
          </p:nvPr>
        </p:nvSpPr>
        <p:spPr>
          <a:xfrm>
            <a:off x="3804261" y="1034874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22" name="Google Shape;722;p57"/>
          <p:cNvSpPr txBox="1"/>
          <p:nvPr>
            <p:ph idx="4" type="body"/>
          </p:nvPr>
        </p:nvSpPr>
        <p:spPr>
          <a:xfrm>
            <a:off x="1455396" y="2788371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23" name="Google Shape;723;p57"/>
          <p:cNvSpPr txBox="1"/>
          <p:nvPr>
            <p:ph idx="5" type="body"/>
          </p:nvPr>
        </p:nvSpPr>
        <p:spPr>
          <a:xfrm>
            <a:off x="3025878" y="2788371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24" name="Google Shape;724;p57"/>
          <p:cNvSpPr txBox="1"/>
          <p:nvPr>
            <p:ph idx="6" type="body"/>
          </p:nvPr>
        </p:nvSpPr>
        <p:spPr>
          <a:xfrm>
            <a:off x="865684" y="2065542"/>
            <a:ext cx="672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ource Sans Pro"/>
              <a:buNone/>
              <a:defRPr sz="90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5" name="Google Shape;725;p57"/>
          <p:cNvSpPr txBox="1"/>
          <p:nvPr>
            <p:ph idx="7" type="body"/>
          </p:nvPr>
        </p:nvSpPr>
        <p:spPr>
          <a:xfrm>
            <a:off x="1665004" y="2065542"/>
            <a:ext cx="672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Source Sans Pro"/>
              <a:buNone/>
              <a:defRPr sz="90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6" name="Google Shape;726;p57"/>
          <p:cNvSpPr txBox="1"/>
          <p:nvPr>
            <p:ph idx="8" type="body"/>
          </p:nvPr>
        </p:nvSpPr>
        <p:spPr>
          <a:xfrm>
            <a:off x="2444086" y="2065542"/>
            <a:ext cx="672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7" name="Google Shape;727;p57"/>
          <p:cNvSpPr txBox="1"/>
          <p:nvPr>
            <p:ph idx="9" type="body"/>
          </p:nvPr>
        </p:nvSpPr>
        <p:spPr>
          <a:xfrm>
            <a:off x="3232318" y="2065542"/>
            <a:ext cx="672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8" name="Google Shape;728;p57"/>
          <p:cNvSpPr txBox="1"/>
          <p:nvPr>
            <p:ph idx="13" type="body"/>
          </p:nvPr>
        </p:nvSpPr>
        <p:spPr>
          <a:xfrm>
            <a:off x="4044855" y="2065542"/>
            <a:ext cx="672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ection Timeline">
  <p:cSld name="4 Section Timeline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58"/>
          <p:cNvSpPr/>
          <p:nvPr/>
        </p:nvSpPr>
        <p:spPr>
          <a:xfrm>
            <a:off x="762313" y="2013422"/>
            <a:ext cx="1064100" cy="318600"/>
          </a:xfrm>
          <a:prstGeom prst="chevron">
            <a:avLst>
              <a:gd fmla="val 4375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1" name="Google Shape;731;p58"/>
          <p:cNvSpPr/>
          <p:nvPr/>
        </p:nvSpPr>
        <p:spPr>
          <a:xfrm>
            <a:off x="1740951" y="2013422"/>
            <a:ext cx="1064100" cy="318600"/>
          </a:xfrm>
          <a:prstGeom prst="chevron">
            <a:avLst>
              <a:gd fmla="val 4375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2" name="Google Shape;732;p58"/>
          <p:cNvSpPr/>
          <p:nvPr/>
        </p:nvSpPr>
        <p:spPr>
          <a:xfrm>
            <a:off x="3698227" y="2013422"/>
            <a:ext cx="1064100" cy="318600"/>
          </a:xfrm>
          <a:prstGeom prst="chevron">
            <a:avLst>
              <a:gd fmla="val 4375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3" name="Google Shape;733;p58"/>
          <p:cNvSpPr/>
          <p:nvPr/>
        </p:nvSpPr>
        <p:spPr>
          <a:xfrm>
            <a:off x="2719589" y="2013422"/>
            <a:ext cx="1064100" cy="318600"/>
          </a:xfrm>
          <a:prstGeom prst="chevron">
            <a:avLst>
              <a:gd fmla="val 4375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4" name="Google Shape;734;p58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35" name="Google Shape;735;p58"/>
          <p:cNvSpPr/>
          <p:nvPr/>
        </p:nvSpPr>
        <p:spPr>
          <a:xfrm>
            <a:off x="4685472" y="2013693"/>
            <a:ext cx="800928" cy="317849"/>
          </a:xfrm>
          <a:custGeom>
            <a:rect b="b" l="l" r="r" t="t"/>
            <a:pathLst>
              <a:path extrusionOk="0" h="596900" w="1779841">
                <a:moveTo>
                  <a:pt x="1779842" y="0"/>
                </a:moveTo>
                <a:lnTo>
                  <a:pt x="0" y="0"/>
                </a:lnTo>
                <a:lnTo>
                  <a:pt x="263970" y="298450"/>
                </a:lnTo>
                <a:lnTo>
                  <a:pt x="0" y="596900"/>
                </a:lnTo>
                <a:lnTo>
                  <a:pt x="1779842" y="596900"/>
                </a:lnTo>
                <a:lnTo>
                  <a:pt x="177984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6" name="Google Shape;736;p58"/>
          <p:cNvSpPr/>
          <p:nvPr/>
        </p:nvSpPr>
        <p:spPr>
          <a:xfrm>
            <a:off x="0" y="2013693"/>
            <a:ext cx="848249" cy="317849"/>
          </a:xfrm>
          <a:custGeom>
            <a:rect b="b" l="l" r="r" t="t"/>
            <a:pathLst>
              <a:path extrusionOk="0" h="596900" w="1884997">
                <a:moveTo>
                  <a:pt x="1621092" y="0"/>
                </a:moveTo>
                <a:lnTo>
                  <a:pt x="0" y="0"/>
                </a:lnTo>
                <a:lnTo>
                  <a:pt x="0" y="596900"/>
                </a:lnTo>
                <a:lnTo>
                  <a:pt x="1621092" y="596900"/>
                </a:lnTo>
                <a:lnTo>
                  <a:pt x="1884998" y="298450"/>
                </a:lnTo>
                <a:lnTo>
                  <a:pt x="16210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7" name="Google Shape;737;p58"/>
          <p:cNvSpPr txBox="1"/>
          <p:nvPr>
            <p:ph idx="1" type="body"/>
          </p:nvPr>
        </p:nvSpPr>
        <p:spPr>
          <a:xfrm>
            <a:off x="670155" y="1034874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38" name="Google Shape;738;p58"/>
          <p:cNvSpPr txBox="1"/>
          <p:nvPr>
            <p:ph idx="2" type="body"/>
          </p:nvPr>
        </p:nvSpPr>
        <p:spPr>
          <a:xfrm>
            <a:off x="2613083" y="1034874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39" name="Google Shape;739;p58"/>
          <p:cNvSpPr txBox="1"/>
          <p:nvPr>
            <p:ph idx="3" type="body"/>
          </p:nvPr>
        </p:nvSpPr>
        <p:spPr>
          <a:xfrm>
            <a:off x="1641019" y="2788371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40" name="Google Shape;740;p58"/>
          <p:cNvSpPr txBox="1"/>
          <p:nvPr>
            <p:ph idx="4" type="body"/>
          </p:nvPr>
        </p:nvSpPr>
        <p:spPr>
          <a:xfrm>
            <a:off x="3591047" y="2788371"/>
            <a:ext cx="1154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41" name="Google Shape;741;p58"/>
          <p:cNvSpPr txBox="1"/>
          <p:nvPr>
            <p:ph idx="5" type="body"/>
          </p:nvPr>
        </p:nvSpPr>
        <p:spPr>
          <a:xfrm>
            <a:off x="865683" y="2065542"/>
            <a:ext cx="8466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None/>
              <a:defRPr sz="100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42" name="Google Shape;742;p58"/>
          <p:cNvSpPr txBox="1"/>
          <p:nvPr>
            <p:ph idx="6" type="body"/>
          </p:nvPr>
        </p:nvSpPr>
        <p:spPr>
          <a:xfrm>
            <a:off x="1851499" y="2065542"/>
            <a:ext cx="8466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None/>
              <a:defRPr sz="100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43" name="Google Shape;743;p58"/>
          <p:cNvSpPr txBox="1"/>
          <p:nvPr>
            <p:ph idx="7" type="body"/>
          </p:nvPr>
        </p:nvSpPr>
        <p:spPr>
          <a:xfrm>
            <a:off x="2823390" y="2065542"/>
            <a:ext cx="8466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44" name="Google Shape;744;p58"/>
          <p:cNvSpPr txBox="1"/>
          <p:nvPr>
            <p:ph idx="8" type="body"/>
          </p:nvPr>
        </p:nvSpPr>
        <p:spPr>
          <a:xfrm>
            <a:off x="3813862" y="2065542"/>
            <a:ext cx="8466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grpSp>
        <p:nvGrpSpPr>
          <p:cNvPr id="745" name="Google Shape;745;p58"/>
          <p:cNvGrpSpPr/>
          <p:nvPr/>
        </p:nvGrpSpPr>
        <p:grpSpPr>
          <a:xfrm>
            <a:off x="714542" y="1612132"/>
            <a:ext cx="114071" cy="401220"/>
            <a:chOff x="1193921" y="2267096"/>
            <a:chExt cx="190118" cy="564225"/>
          </a:xfrm>
        </p:grpSpPr>
        <p:sp>
          <p:nvSpPr>
            <p:cNvPr id="746" name="Google Shape;746;p58"/>
            <p:cNvSpPr/>
            <p:nvPr/>
          </p:nvSpPr>
          <p:spPr>
            <a:xfrm>
              <a:off x="1193921" y="2267096"/>
              <a:ext cx="190118" cy="190119"/>
            </a:xfrm>
            <a:custGeom>
              <a:rect b="b" l="l" r="r" t="t"/>
              <a:pathLst>
                <a:path extrusionOk="0" h="253492" w="253491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47" name="Google Shape;747;p58"/>
            <p:cNvSpPr/>
            <p:nvPr/>
          </p:nvSpPr>
          <p:spPr>
            <a:xfrm>
              <a:off x="1225925" y="2299100"/>
              <a:ext cx="126111" cy="126111"/>
            </a:xfrm>
            <a:custGeom>
              <a:rect b="b" l="l" r="r" t="t"/>
              <a:pathLst>
                <a:path extrusionOk="0" h="168148" w="168148">
                  <a:moveTo>
                    <a:pt x="0" y="83699"/>
                  </a:moveTo>
                  <a:cubicBezTo>
                    <a:pt x="0" y="37268"/>
                    <a:pt x="37643" y="-374"/>
                    <a:pt x="84074" y="-374"/>
                  </a:cubicBezTo>
                  <a:cubicBezTo>
                    <a:pt x="130505" y="-374"/>
                    <a:pt x="168148" y="37268"/>
                    <a:pt x="168148" y="83699"/>
                  </a:cubicBezTo>
                  <a:cubicBezTo>
                    <a:pt x="168148" y="130131"/>
                    <a:pt x="130505" y="167774"/>
                    <a:pt x="84074" y="167774"/>
                  </a:cubicBezTo>
                  <a:cubicBezTo>
                    <a:pt x="37643" y="167774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48" name="Google Shape;748;p58"/>
            <p:cNvSpPr/>
            <p:nvPr/>
          </p:nvSpPr>
          <p:spPr>
            <a:xfrm>
              <a:off x="1275264" y="2438129"/>
              <a:ext cx="27432" cy="393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49" name="Google Shape;749;p58"/>
          <p:cNvGrpSpPr/>
          <p:nvPr/>
        </p:nvGrpSpPr>
        <p:grpSpPr>
          <a:xfrm>
            <a:off x="2673126" y="1612132"/>
            <a:ext cx="114071" cy="401220"/>
            <a:chOff x="1193921" y="2267096"/>
            <a:chExt cx="190118" cy="564225"/>
          </a:xfrm>
        </p:grpSpPr>
        <p:sp>
          <p:nvSpPr>
            <p:cNvPr id="750" name="Google Shape;750;p58"/>
            <p:cNvSpPr/>
            <p:nvPr/>
          </p:nvSpPr>
          <p:spPr>
            <a:xfrm>
              <a:off x="1193921" y="2267096"/>
              <a:ext cx="190118" cy="190119"/>
            </a:xfrm>
            <a:custGeom>
              <a:rect b="b" l="l" r="r" t="t"/>
              <a:pathLst>
                <a:path extrusionOk="0" h="253492" w="253491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51" name="Google Shape;751;p58"/>
            <p:cNvSpPr/>
            <p:nvPr/>
          </p:nvSpPr>
          <p:spPr>
            <a:xfrm>
              <a:off x="1225925" y="2299100"/>
              <a:ext cx="126111" cy="126111"/>
            </a:xfrm>
            <a:custGeom>
              <a:rect b="b" l="l" r="r" t="t"/>
              <a:pathLst>
                <a:path extrusionOk="0" h="168148" w="168148">
                  <a:moveTo>
                    <a:pt x="0" y="83699"/>
                  </a:moveTo>
                  <a:cubicBezTo>
                    <a:pt x="0" y="37268"/>
                    <a:pt x="37643" y="-374"/>
                    <a:pt x="84074" y="-374"/>
                  </a:cubicBezTo>
                  <a:cubicBezTo>
                    <a:pt x="130505" y="-374"/>
                    <a:pt x="168148" y="37268"/>
                    <a:pt x="168148" y="83699"/>
                  </a:cubicBezTo>
                  <a:cubicBezTo>
                    <a:pt x="168148" y="130131"/>
                    <a:pt x="130505" y="167774"/>
                    <a:pt x="84074" y="167774"/>
                  </a:cubicBezTo>
                  <a:cubicBezTo>
                    <a:pt x="37643" y="167774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52" name="Google Shape;752;p58"/>
            <p:cNvSpPr/>
            <p:nvPr/>
          </p:nvSpPr>
          <p:spPr>
            <a:xfrm>
              <a:off x="1275264" y="2438129"/>
              <a:ext cx="27432" cy="3931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53" name="Google Shape;753;p58"/>
          <p:cNvGrpSpPr/>
          <p:nvPr/>
        </p:nvGrpSpPr>
        <p:grpSpPr>
          <a:xfrm flipH="1" rot="10800000">
            <a:off x="1691855" y="2332071"/>
            <a:ext cx="114071" cy="401220"/>
            <a:chOff x="1193921" y="2267096"/>
            <a:chExt cx="190118" cy="564225"/>
          </a:xfrm>
        </p:grpSpPr>
        <p:sp>
          <p:nvSpPr>
            <p:cNvPr id="754" name="Google Shape;754;p58"/>
            <p:cNvSpPr/>
            <p:nvPr/>
          </p:nvSpPr>
          <p:spPr>
            <a:xfrm>
              <a:off x="1193921" y="2267096"/>
              <a:ext cx="190118" cy="190119"/>
            </a:xfrm>
            <a:custGeom>
              <a:rect b="b" l="l" r="r" t="t"/>
              <a:pathLst>
                <a:path extrusionOk="0" h="253492" w="253491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55" name="Google Shape;755;p58"/>
            <p:cNvSpPr/>
            <p:nvPr/>
          </p:nvSpPr>
          <p:spPr>
            <a:xfrm>
              <a:off x="1225925" y="2299100"/>
              <a:ext cx="126111" cy="126111"/>
            </a:xfrm>
            <a:custGeom>
              <a:rect b="b" l="l" r="r" t="t"/>
              <a:pathLst>
                <a:path extrusionOk="0" h="168148" w="168148">
                  <a:moveTo>
                    <a:pt x="0" y="83699"/>
                  </a:moveTo>
                  <a:cubicBezTo>
                    <a:pt x="0" y="37268"/>
                    <a:pt x="37643" y="-374"/>
                    <a:pt x="84074" y="-374"/>
                  </a:cubicBezTo>
                  <a:cubicBezTo>
                    <a:pt x="130505" y="-374"/>
                    <a:pt x="168148" y="37268"/>
                    <a:pt x="168148" y="83699"/>
                  </a:cubicBezTo>
                  <a:cubicBezTo>
                    <a:pt x="168148" y="130131"/>
                    <a:pt x="130505" y="167774"/>
                    <a:pt x="84074" y="167774"/>
                  </a:cubicBezTo>
                  <a:cubicBezTo>
                    <a:pt x="37643" y="167774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56" name="Google Shape;756;p58"/>
            <p:cNvSpPr/>
            <p:nvPr/>
          </p:nvSpPr>
          <p:spPr>
            <a:xfrm>
              <a:off x="1275264" y="2438129"/>
              <a:ext cx="27432" cy="393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57" name="Google Shape;757;p58"/>
          <p:cNvGrpSpPr/>
          <p:nvPr/>
        </p:nvGrpSpPr>
        <p:grpSpPr>
          <a:xfrm flipH="1" rot="10800000">
            <a:off x="3651643" y="2332071"/>
            <a:ext cx="114071" cy="401220"/>
            <a:chOff x="1193921" y="2267096"/>
            <a:chExt cx="190118" cy="564225"/>
          </a:xfrm>
        </p:grpSpPr>
        <p:sp>
          <p:nvSpPr>
            <p:cNvPr id="758" name="Google Shape;758;p58"/>
            <p:cNvSpPr/>
            <p:nvPr/>
          </p:nvSpPr>
          <p:spPr>
            <a:xfrm>
              <a:off x="1193921" y="2267096"/>
              <a:ext cx="190118" cy="190119"/>
            </a:xfrm>
            <a:custGeom>
              <a:rect b="b" l="l" r="r" t="t"/>
              <a:pathLst>
                <a:path extrusionOk="0" h="253492" w="253491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59" name="Google Shape;759;p58"/>
            <p:cNvSpPr/>
            <p:nvPr/>
          </p:nvSpPr>
          <p:spPr>
            <a:xfrm>
              <a:off x="1225925" y="2299100"/>
              <a:ext cx="126111" cy="126111"/>
            </a:xfrm>
            <a:custGeom>
              <a:rect b="b" l="l" r="r" t="t"/>
              <a:pathLst>
                <a:path extrusionOk="0" h="168148" w="168148">
                  <a:moveTo>
                    <a:pt x="0" y="83699"/>
                  </a:moveTo>
                  <a:cubicBezTo>
                    <a:pt x="0" y="37268"/>
                    <a:pt x="37643" y="-374"/>
                    <a:pt x="84074" y="-374"/>
                  </a:cubicBezTo>
                  <a:cubicBezTo>
                    <a:pt x="130505" y="-374"/>
                    <a:pt x="168148" y="37268"/>
                    <a:pt x="168148" y="83699"/>
                  </a:cubicBezTo>
                  <a:cubicBezTo>
                    <a:pt x="168148" y="130131"/>
                    <a:pt x="130505" y="167774"/>
                    <a:pt x="84074" y="167774"/>
                  </a:cubicBezTo>
                  <a:cubicBezTo>
                    <a:pt x="37643" y="167774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60" name="Google Shape;760;p58"/>
            <p:cNvSpPr/>
            <p:nvPr/>
          </p:nvSpPr>
          <p:spPr>
            <a:xfrm>
              <a:off x="1275264" y="2438129"/>
              <a:ext cx="27432" cy="39319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ection Timeline">
  <p:cSld name="3 Section Timeline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59"/>
          <p:cNvSpPr/>
          <p:nvPr/>
        </p:nvSpPr>
        <p:spPr>
          <a:xfrm>
            <a:off x="807235" y="2013422"/>
            <a:ext cx="1371600" cy="318600"/>
          </a:xfrm>
          <a:prstGeom prst="chevron">
            <a:avLst>
              <a:gd fmla="val 4375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3" name="Google Shape;763;p59"/>
          <p:cNvSpPr/>
          <p:nvPr/>
        </p:nvSpPr>
        <p:spPr>
          <a:xfrm>
            <a:off x="2091828" y="2013422"/>
            <a:ext cx="1371600" cy="318600"/>
          </a:xfrm>
          <a:prstGeom prst="chevron">
            <a:avLst>
              <a:gd fmla="val 4375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4" name="Google Shape;764;p59"/>
          <p:cNvSpPr/>
          <p:nvPr/>
        </p:nvSpPr>
        <p:spPr>
          <a:xfrm>
            <a:off x="3378286" y="2013422"/>
            <a:ext cx="1426500" cy="318600"/>
          </a:xfrm>
          <a:prstGeom prst="chevron">
            <a:avLst>
              <a:gd fmla="val 4375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5" name="Google Shape;765;p59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766" name="Google Shape;766;p59"/>
          <p:cNvSpPr txBox="1"/>
          <p:nvPr>
            <p:ph idx="1" type="body"/>
          </p:nvPr>
        </p:nvSpPr>
        <p:spPr>
          <a:xfrm>
            <a:off x="715077" y="1034874"/>
            <a:ext cx="16533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67" name="Google Shape;767;p59"/>
          <p:cNvSpPr txBox="1"/>
          <p:nvPr>
            <p:ph idx="2" type="body"/>
          </p:nvPr>
        </p:nvSpPr>
        <p:spPr>
          <a:xfrm>
            <a:off x="3271781" y="1034874"/>
            <a:ext cx="16533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68" name="Google Shape;768;p59"/>
          <p:cNvSpPr txBox="1"/>
          <p:nvPr>
            <p:ph idx="3" type="body"/>
          </p:nvPr>
        </p:nvSpPr>
        <p:spPr>
          <a:xfrm>
            <a:off x="1991896" y="2788371"/>
            <a:ext cx="16533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69" name="Google Shape;769;p59"/>
          <p:cNvSpPr txBox="1"/>
          <p:nvPr>
            <p:ph idx="4" type="body"/>
          </p:nvPr>
        </p:nvSpPr>
        <p:spPr>
          <a:xfrm>
            <a:off x="920174" y="2065542"/>
            <a:ext cx="11970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None/>
              <a:defRPr sz="100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0" name="Google Shape;770;p59"/>
          <p:cNvSpPr txBox="1"/>
          <p:nvPr>
            <p:ph idx="5" type="body"/>
          </p:nvPr>
        </p:nvSpPr>
        <p:spPr>
          <a:xfrm>
            <a:off x="2211944" y="2065542"/>
            <a:ext cx="11970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Source Sans Pro"/>
              <a:buNone/>
              <a:defRPr sz="1000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1" name="Google Shape;771;p59"/>
          <p:cNvSpPr txBox="1"/>
          <p:nvPr>
            <p:ph idx="6" type="body"/>
          </p:nvPr>
        </p:nvSpPr>
        <p:spPr>
          <a:xfrm>
            <a:off x="3491657" y="2065542"/>
            <a:ext cx="11970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grpSp>
        <p:nvGrpSpPr>
          <p:cNvPr id="772" name="Google Shape;772;p59"/>
          <p:cNvGrpSpPr/>
          <p:nvPr/>
        </p:nvGrpSpPr>
        <p:grpSpPr>
          <a:xfrm>
            <a:off x="759464" y="1612132"/>
            <a:ext cx="114071" cy="401220"/>
            <a:chOff x="1193921" y="2267096"/>
            <a:chExt cx="190118" cy="564225"/>
          </a:xfrm>
        </p:grpSpPr>
        <p:sp>
          <p:nvSpPr>
            <p:cNvPr id="773" name="Google Shape;773;p59"/>
            <p:cNvSpPr/>
            <p:nvPr/>
          </p:nvSpPr>
          <p:spPr>
            <a:xfrm>
              <a:off x="1193921" y="2267096"/>
              <a:ext cx="190118" cy="190119"/>
            </a:xfrm>
            <a:custGeom>
              <a:rect b="b" l="l" r="r" t="t"/>
              <a:pathLst>
                <a:path extrusionOk="0" h="253492" w="253491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74" name="Google Shape;774;p59"/>
            <p:cNvSpPr/>
            <p:nvPr/>
          </p:nvSpPr>
          <p:spPr>
            <a:xfrm>
              <a:off x="1225925" y="2299100"/>
              <a:ext cx="126111" cy="126111"/>
            </a:xfrm>
            <a:custGeom>
              <a:rect b="b" l="l" r="r" t="t"/>
              <a:pathLst>
                <a:path extrusionOk="0" h="168148" w="168148">
                  <a:moveTo>
                    <a:pt x="0" y="83699"/>
                  </a:moveTo>
                  <a:cubicBezTo>
                    <a:pt x="0" y="37268"/>
                    <a:pt x="37643" y="-374"/>
                    <a:pt x="84074" y="-374"/>
                  </a:cubicBezTo>
                  <a:cubicBezTo>
                    <a:pt x="130505" y="-374"/>
                    <a:pt x="168148" y="37268"/>
                    <a:pt x="168148" y="83699"/>
                  </a:cubicBezTo>
                  <a:cubicBezTo>
                    <a:pt x="168148" y="130131"/>
                    <a:pt x="130505" y="167774"/>
                    <a:pt x="84074" y="167774"/>
                  </a:cubicBezTo>
                  <a:cubicBezTo>
                    <a:pt x="37643" y="167774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75" name="Google Shape;775;p59"/>
            <p:cNvSpPr/>
            <p:nvPr/>
          </p:nvSpPr>
          <p:spPr>
            <a:xfrm>
              <a:off x="1275264" y="2438129"/>
              <a:ext cx="27432" cy="393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76" name="Google Shape;776;p59"/>
          <p:cNvGrpSpPr/>
          <p:nvPr/>
        </p:nvGrpSpPr>
        <p:grpSpPr>
          <a:xfrm>
            <a:off x="3331824" y="1612132"/>
            <a:ext cx="114071" cy="401220"/>
            <a:chOff x="1193921" y="2267096"/>
            <a:chExt cx="190118" cy="564225"/>
          </a:xfrm>
        </p:grpSpPr>
        <p:sp>
          <p:nvSpPr>
            <p:cNvPr id="777" name="Google Shape;777;p59"/>
            <p:cNvSpPr/>
            <p:nvPr/>
          </p:nvSpPr>
          <p:spPr>
            <a:xfrm>
              <a:off x="1193921" y="2267096"/>
              <a:ext cx="190118" cy="190119"/>
            </a:xfrm>
            <a:custGeom>
              <a:rect b="b" l="l" r="r" t="t"/>
              <a:pathLst>
                <a:path extrusionOk="0" h="253492" w="253491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78" name="Google Shape;778;p59"/>
            <p:cNvSpPr/>
            <p:nvPr/>
          </p:nvSpPr>
          <p:spPr>
            <a:xfrm>
              <a:off x="1225925" y="2299100"/>
              <a:ext cx="126111" cy="126111"/>
            </a:xfrm>
            <a:custGeom>
              <a:rect b="b" l="l" r="r" t="t"/>
              <a:pathLst>
                <a:path extrusionOk="0" h="168148" w="168148">
                  <a:moveTo>
                    <a:pt x="0" y="83699"/>
                  </a:moveTo>
                  <a:cubicBezTo>
                    <a:pt x="0" y="37268"/>
                    <a:pt x="37643" y="-374"/>
                    <a:pt x="84074" y="-374"/>
                  </a:cubicBezTo>
                  <a:cubicBezTo>
                    <a:pt x="130505" y="-374"/>
                    <a:pt x="168148" y="37268"/>
                    <a:pt x="168148" y="83699"/>
                  </a:cubicBezTo>
                  <a:cubicBezTo>
                    <a:pt x="168148" y="130131"/>
                    <a:pt x="130505" y="167774"/>
                    <a:pt x="84074" y="167774"/>
                  </a:cubicBezTo>
                  <a:cubicBezTo>
                    <a:pt x="37643" y="167774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79" name="Google Shape;779;p59"/>
            <p:cNvSpPr/>
            <p:nvPr/>
          </p:nvSpPr>
          <p:spPr>
            <a:xfrm>
              <a:off x="1275264" y="2438129"/>
              <a:ext cx="27432" cy="3931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780" name="Google Shape;780;p59"/>
          <p:cNvGrpSpPr/>
          <p:nvPr/>
        </p:nvGrpSpPr>
        <p:grpSpPr>
          <a:xfrm flipH="1" rot="10800000">
            <a:off x="2042732" y="2332071"/>
            <a:ext cx="114071" cy="401220"/>
            <a:chOff x="1193921" y="2267096"/>
            <a:chExt cx="190118" cy="564225"/>
          </a:xfrm>
        </p:grpSpPr>
        <p:sp>
          <p:nvSpPr>
            <p:cNvPr id="781" name="Google Shape;781;p59"/>
            <p:cNvSpPr/>
            <p:nvPr/>
          </p:nvSpPr>
          <p:spPr>
            <a:xfrm>
              <a:off x="1193921" y="2267096"/>
              <a:ext cx="190118" cy="190119"/>
            </a:xfrm>
            <a:custGeom>
              <a:rect b="b" l="l" r="r" t="t"/>
              <a:pathLst>
                <a:path extrusionOk="0" h="253492" w="253491">
                  <a:moveTo>
                    <a:pt x="253492" y="126746"/>
                  </a:moveTo>
                  <a:cubicBezTo>
                    <a:pt x="253492" y="196746"/>
                    <a:pt x="196746" y="253492"/>
                    <a:pt x="126746" y="253492"/>
                  </a:cubicBezTo>
                  <a:cubicBezTo>
                    <a:pt x="56746" y="253492"/>
                    <a:pt x="0" y="196746"/>
                    <a:pt x="0" y="126746"/>
                  </a:cubicBezTo>
                  <a:cubicBezTo>
                    <a:pt x="0" y="56746"/>
                    <a:pt x="56746" y="0"/>
                    <a:pt x="126746" y="0"/>
                  </a:cubicBezTo>
                  <a:cubicBezTo>
                    <a:pt x="196746" y="0"/>
                    <a:pt x="253492" y="56746"/>
                    <a:pt x="253492" y="126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82" name="Google Shape;782;p59"/>
            <p:cNvSpPr/>
            <p:nvPr/>
          </p:nvSpPr>
          <p:spPr>
            <a:xfrm>
              <a:off x="1225925" y="2299100"/>
              <a:ext cx="126111" cy="126111"/>
            </a:xfrm>
            <a:custGeom>
              <a:rect b="b" l="l" r="r" t="t"/>
              <a:pathLst>
                <a:path extrusionOk="0" h="168148" w="168148">
                  <a:moveTo>
                    <a:pt x="0" y="83699"/>
                  </a:moveTo>
                  <a:cubicBezTo>
                    <a:pt x="0" y="37268"/>
                    <a:pt x="37643" y="-374"/>
                    <a:pt x="84074" y="-374"/>
                  </a:cubicBezTo>
                  <a:cubicBezTo>
                    <a:pt x="130505" y="-374"/>
                    <a:pt x="168148" y="37268"/>
                    <a:pt x="168148" y="83699"/>
                  </a:cubicBezTo>
                  <a:cubicBezTo>
                    <a:pt x="168148" y="130131"/>
                    <a:pt x="130505" y="167774"/>
                    <a:pt x="84074" y="167774"/>
                  </a:cubicBezTo>
                  <a:cubicBezTo>
                    <a:pt x="37643" y="167774"/>
                    <a:pt x="0" y="130131"/>
                    <a:pt x="0" y="836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83" name="Google Shape;783;p59"/>
            <p:cNvSpPr/>
            <p:nvPr/>
          </p:nvSpPr>
          <p:spPr>
            <a:xfrm>
              <a:off x="1275264" y="2438129"/>
              <a:ext cx="27432" cy="39319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84" name="Google Shape;784;p59"/>
          <p:cNvSpPr/>
          <p:nvPr/>
        </p:nvSpPr>
        <p:spPr>
          <a:xfrm>
            <a:off x="0" y="2013693"/>
            <a:ext cx="893171" cy="317849"/>
          </a:xfrm>
          <a:custGeom>
            <a:rect b="b" l="l" r="r" t="t"/>
            <a:pathLst>
              <a:path extrusionOk="0" h="447675" w="1488619">
                <a:moveTo>
                  <a:pt x="0" y="0"/>
                </a:moveTo>
                <a:lnTo>
                  <a:pt x="74870" y="0"/>
                </a:lnTo>
                <a:lnTo>
                  <a:pt x="451103" y="0"/>
                </a:lnTo>
                <a:lnTo>
                  <a:pt x="1290689" y="0"/>
                </a:lnTo>
                <a:lnTo>
                  <a:pt x="1488619" y="223838"/>
                </a:lnTo>
                <a:lnTo>
                  <a:pt x="1290689" y="447675"/>
                </a:lnTo>
                <a:lnTo>
                  <a:pt x="451103" y="447675"/>
                </a:lnTo>
                <a:lnTo>
                  <a:pt x="74870" y="447675"/>
                </a:lnTo>
                <a:lnTo>
                  <a:pt x="0" y="447675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5" name="Google Shape;785;p59"/>
          <p:cNvSpPr/>
          <p:nvPr/>
        </p:nvSpPr>
        <p:spPr>
          <a:xfrm>
            <a:off x="4718266" y="2013693"/>
            <a:ext cx="768134" cy="317849"/>
          </a:xfrm>
          <a:custGeom>
            <a:rect b="b" l="l" r="r" t="t"/>
            <a:pathLst>
              <a:path extrusionOk="0" h="447675" w="1280223">
                <a:moveTo>
                  <a:pt x="0" y="0"/>
                </a:moveTo>
                <a:lnTo>
                  <a:pt x="806791" y="0"/>
                </a:lnTo>
                <a:lnTo>
                  <a:pt x="1280223" y="0"/>
                </a:lnTo>
                <a:lnTo>
                  <a:pt x="1280223" y="447675"/>
                </a:lnTo>
                <a:lnTo>
                  <a:pt x="806791" y="447675"/>
                </a:lnTo>
                <a:lnTo>
                  <a:pt x="0" y="447675"/>
                </a:lnTo>
                <a:lnTo>
                  <a:pt x="197977" y="22383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ection Venn Diagram">
  <p:cSld name="3 Section Venn Diagram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0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cxnSp>
        <p:nvCxnSpPr>
          <p:cNvPr id="788" name="Google Shape;788;p60"/>
          <p:cNvCxnSpPr/>
          <p:nvPr/>
        </p:nvCxnSpPr>
        <p:spPr>
          <a:xfrm>
            <a:off x="2848431" y="992382"/>
            <a:ext cx="0" cy="2340900"/>
          </a:xfrm>
          <a:prstGeom prst="straightConnector1">
            <a:avLst/>
          </a:prstGeom>
          <a:noFill/>
          <a:ln cap="rnd" cmpd="sng" w="25400">
            <a:solidFill>
              <a:schemeClr val="accent3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789" name="Google Shape;789;p60"/>
          <p:cNvGrpSpPr/>
          <p:nvPr/>
        </p:nvGrpSpPr>
        <p:grpSpPr>
          <a:xfrm>
            <a:off x="367700" y="1045160"/>
            <a:ext cx="2080277" cy="2227353"/>
            <a:chOff x="405632" y="1641702"/>
            <a:chExt cx="4622837" cy="4176547"/>
          </a:xfrm>
        </p:grpSpPr>
        <p:sp>
          <p:nvSpPr>
            <p:cNvPr id="790" name="Google Shape;790;p60"/>
            <p:cNvSpPr/>
            <p:nvPr/>
          </p:nvSpPr>
          <p:spPr>
            <a:xfrm>
              <a:off x="1364207" y="1641702"/>
              <a:ext cx="2755578" cy="1673291"/>
            </a:xfrm>
            <a:custGeom>
              <a:rect b="b" l="l" r="r" t="t"/>
              <a:pathLst>
                <a:path extrusionOk="0" h="1673291" w="2755578">
                  <a:moveTo>
                    <a:pt x="127" y="1397804"/>
                  </a:moveTo>
                  <a:lnTo>
                    <a:pt x="2227" y="1397231"/>
                  </a:lnTo>
                  <a:cubicBezTo>
                    <a:pt x="7064" y="1395767"/>
                    <a:pt x="11900" y="1394558"/>
                    <a:pt x="16737" y="1393158"/>
                  </a:cubicBezTo>
                  <a:cubicBezTo>
                    <a:pt x="30164" y="1389276"/>
                    <a:pt x="43656" y="1385522"/>
                    <a:pt x="57147" y="1382085"/>
                  </a:cubicBezTo>
                  <a:cubicBezTo>
                    <a:pt x="64020" y="1380303"/>
                    <a:pt x="70892" y="1378776"/>
                    <a:pt x="77829" y="1377121"/>
                  </a:cubicBezTo>
                  <a:cubicBezTo>
                    <a:pt x="89411" y="1374321"/>
                    <a:pt x="100993" y="1371585"/>
                    <a:pt x="112639" y="1369040"/>
                  </a:cubicBezTo>
                  <a:lnTo>
                    <a:pt x="135167" y="1364458"/>
                  </a:lnTo>
                  <a:cubicBezTo>
                    <a:pt x="146367" y="1362294"/>
                    <a:pt x="157567" y="1360130"/>
                    <a:pt x="168767" y="1358094"/>
                  </a:cubicBezTo>
                  <a:cubicBezTo>
                    <a:pt x="176468" y="1356694"/>
                    <a:pt x="184168" y="1355485"/>
                    <a:pt x="191932" y="1354212"/>
                  </a:cubicBezTo>
                  <a:cubicBezTo>
                    <a:pt x="203132" y="1352494"/>
                    <a:pt x="214332" y="1350839"/>
                    <a:pt x="225532" y="1349375"/>
                  </a:cubicBezTo>
                  <a:lnTo>
                    <a:pt x="248569" y="1346385"/>
                  </a:lnTo>
                  <a:cubicBezTo>
                    <a:pt x="260151" y="1345048"/>
                    <a:pt x="271797" y="1343903"/>
                    <a:pt x="283379" y="1342821"/>
                  </a:cubicBezTo>
                  <a:cubicBezTo>
                    <a:pt x="290697" y="1342121"/>
                    <a:pt x="298016" y="1341357"/>
                    <a:pt x="305334" y="1340784"/>
                  </a:cubicBezTo>
                  <a:cubicBezTo>
                    <a:pt x="318062" y="1339830"/>
                    <a:pt x="330789" y="1339130"/>
                    <a:pt x="343517" y="1338430"/>
                  </a:cubicBezTo>
                  <a:cubicBezTo>
                    <a:pt x="349880" y="1338111"/>
                    <a:pt x="356244" y="1337666"/>
                    <a:pt x="362163" y="1337412"/>
                  </a:cubicBezTo>
                  <a:cubicBezTo>
                    <a:pt x="381254" y="1336712"/>
                    <a:pt x="400345" y="1336266"/>
                    <a:pt x="419437" y="1336266"/>
                  </a:cubicBezTo>
                  <a:cubicBezTo>
                    <a:pt x="441156" y="1336266"/>
                    <a:pt x="462837" y="1336756"/>
                    <a:pt x="484474" y="1337730"/>
                  </a:cubicBezTo>
                  <a:cubicBezTo>
                    <a:pt x="491602" y="1338048"/>
                    <a:pt x="498666" y="1338684"/>
                    <a:pt x="505793" y="1339130"/>
                  </a:cubicBezTo>
                  <a:cubicBezTo>
                    <a:pt x="520239" y="1340021"/>
                    <a:pt x="534748" y="1340784"/>
                    <a:pt x="549130" y="1342057"/>
                  </a:cubicBezTo>
                  <a:cubicBezTo>
                    <a:pt x="557531" y="1342821"/>
                    <a:pt x="565931" y="1343966"/>
                    <a:pt x="574585" y="1344857"/>
                  </a:cubicBezTo>
                  <a:cubicBezTo>
                    <a:pt x="587313" y="1346194"/>
                    <a:pt x="600613" y="1347530"/>
                    <a:pt x="613595" y="1349248"/>
                  </a:cubicBezTo>
                  <a:cubicBezTo>
                    <a:pt x="622505" y="1350457"/>
                    <a:pt x="631350" y="1351985"/>
                    <a:pt x="640260" y="1353385"/>
                  </a:cubicBezTo>
                  <a:cubicBezTo>
                    <a:pt x="652605" y="1355230"/>
                    <a:pt x="665015" y="1357012"/>
                    <a:pt x="677233" y="1359239"/>
                  </a:cubicBezTo>
                  <a:cubicBezTo>
                    <a:pt x="686397" y="1360894"/>
                    <a:pt x="695497" y="1362867"/>
                    <a:pt x="704598" y="1364649"/>
                  </a:cubicBezTo>
                  <a:cubicBezTo>
                    <a:pt x="716498" y="1367067"/>
                    <a:pt x="728462" y="1369358"/>
                    <a:pt x="740362" y="1372031"/>
                  </a:cubicBezTo>
                  <a:cubicBezTo>
                    <a:pt x="749526" y="1374067"/>
                    <a:pt x="758690" y="1376485"/>
                    <a:pt x="767790" y="1378712"/>
                  </a:cubicBezTo>
                  <a:cubicBezTo>
                    <a:pt x="779499" y="1381576"/>
                    <a:pt x="791145" y="1384376"/>
                    <a:pt x="802727" y="1387494"/>
                  </a:cubicBezTo>
                  <a:cubicBezTo>
                    <a:pt x="811891" y="1390040"/>
                    <a:pt x="821055" y="1392776"/>
                    <a:pt x="830155" y="1395513"/>
                  </a:cubicBezTo>
                  <a:cubicBezTo>
                    <a:pt x="841546" y="1398822"/>
                    <a:pt x="852937" y="1401877"/>
                    <a:pt x="864265" y="1405758"/>
                  </a:cubicBezTo>
                  <a:cubicBezTo>
                    <a:pt x="873429" y="1408686"/>
                    <a:pt x="882465" y="1412122"/>
                    <a:pt x="891565" y="1414986"/>
                  </a:cubicBezTo>
                  <a:cubicBezTo>
                    <a:pt x="902765" y="1418741"/>
                    <a:pt x="913902" y="1422559"/>
                    <a:pt x="924911" y="1426632"/>
                  </a:cubicBezTo>
                  <a:cubicBezTo>
                    <a:pt x="934012" y="1430004"/>
                    <a:pt x="942985" y="1433568"/>
                    <a:pt x="952021" y="1437068"/>
                  </a:cubicBezTo>
                  <a:cubicBezTo>
                    <a:pt x="962903" y="1441332"/>
                    <a:pt x="973785" y="1445659"/>
                    <a:pt x="984604" y="1450178"/>
                  </a:cubicBezTo>
                  <a:cubicBezTo>
                    <a:pt x="993576" y="1453932"/>
                    <a:pt x="1002486" y="1457878"/>
                    <a:pt x="1011331" y="1461823"/>
                  </a:cubicBezTo>
                  <a:cubicBezTo>
                    <a:pt x="1022023" y="1466596"/>
                    <a:pt x="1032650" y="1471305"/>
                    <a:pt x="1043150" y="1476333"/>
                  </a:cubicBezTo>
                  <a:cubicBezTo>
                    <a:pt x="1051996" y="1480469"/>
                    <a:pt x="1060778" y="1484860"/>
                    <a:pt x="1069560" y="1489060"/>
                  </a:cubicBezTo>
                  <a:cubicBezTo>
                    <a:pt x="1079933" y="1494279"/>
                    <a:pt x="1090306" y="1499497"/>
                    <a:pt x="1100615" y="1504906"/>
                  </a:cubicBezTo>
                  <a:cubicBezTo>
                    <a:pt x="1109334" y="1509488"/>
                    <a:pt x="1117925" y="1514261"/>
                    <a:pt x="1126580" y="1519034"/>
                  </a:cubicBezTo>
                  <a:cubicBezTo>
                    <a:pt x="1136698" y="1524634"/>
                    <a:pt x="1146816" y="1530298"/>
                    <a:pt x="1156808" y="1536152"/>
                  </a:cubicBezTo>
                  <a:cubicBezTo>
                    <a:pt x="1165398" y="1541180"/>
                    <a:pt x="1173862" y="1546271"/>
                    <a:pt x="1182263" y="1551489"/>
                  </a:cubicBezTo>
                  <a:cubicBezTo>
                    <a:pt x="1192126" y="1557535"/>
                    <a:pt x="1201927" y="1563644"/>
                    <a:pt x="1211663" y="1569944"/>
                  </a:cubicBezTo>
                  <a:cubicBezTo>
                    <a:pt x="1220000" y="1575353"/>
                    <a:pt x="1228336" y="1580890"/>
                    <a:pt x="1236609" y="1586426"/>
                  </a:cubicBezTo>
                  <a:cubicBezTo>
                    <a:pt x="1246155" y="1592917"/>
                    <a:pt x="1255637" y="1599491"/>
                    <a:pt x="1265055" y="1606154"/>
                  </a:cubicBezTo>
                  <a:cubicBezTo>
                    <a:pt x="1273246" y="1611964"/>
                    <a:pt x="1281410" y="1617882"/>
                    <a:pt x="1289556" y="1623909"/>
                  </a:cubicBezTo>
                  <a:cubicBezTo>
                    <a:pt x="1298783" y="1630718"/>
                    <a:pt x="1307947" y="1637718"/>
                    <a:pt x="1316984" y="1644782"/>
                  </a:cubicBezTo>
                  <a:cubicBezTo>
                    <a:pt x="1325002" y="1651018"/>
                    <a:pt x="1332957" y="1657382"/>
                    <a:pt x="1340848" y="1663873"/>
                  </a:cubicBezTo>
                  <a:cubicBezTo>
                    <a:pt x="1344793" y="1667055"/>
                    <a:pt x="1348803" y="1670237"/>
                    <a:pt x="1352685" y="1673292"/>
                  </a:cubicBezTo>
                  <a:lnTo>
                    <a:pt x="1353066" y="1672974"/>
                  </a:lnTo>
                  <a:lnTo>
                    <a:pt x="1353384" y="1673292"/>
                  </a:lnTo>
                  <a:cubicBezTo>
                    <a:pt x="1357330" y="1670046"/>
                    <a:pt x="1361339" y="1666928"/>
                    <a:pt x="1365285" y="1663873"/>
                  </a:cubicBezTo>
                  <a:cubicBezTo>
                    <a:pt x="1373176" y="1657465"/>
                    <a:pt x="1381131" y="1651101"/>
                    <a:pt x="1389149" y="1644782"/>
                  </a:cubicBezTo>
                  <a:cubicBezTo>
                    <a:pt x="1398186" y="1637737"/>
                    <a:pt x="1407305" y="1630801"/>
                    <a:pt x="1416513" y="1623972"/>
                  </a:cubicBezTo>
                  <a:cubicBezTo>
                    <a:pt x="1424659" y="1617908"/>
                    <a:pt x="1432868" y="1611926"/>
                    <a:pt x="1441141" y="1606027"/>
                  </a:cubicBezTo>
                  <a:cubicBezTo>
                    <a:pt x="1450496" y="1599663"/>
                    <a:pt x="1459851" y="1592981"/>
                    <a:pt x="1469332" y="1586553"/>
                  </a:cubicBezTo>
                  <a:cubicBezTo>
                    <a:pt x="1477733" y="1580890"/>
                    <a:pt x="1486133" y="1575290"/>
                    <a:pt x="1494788" y="1569817"/>
                  </a:cubicBezTo>
                  <a:cubicBezTo>
                    <a:pt x="1504397" y="1563453"/>
                    <a:pt x="1513879" y="1557598"/>
                    <a:pt x="1523743" y="1551616"/>
                  </a:cubicBezTo>
                  <a:cubicBezTo>
                    <a:pt x="1532226" y="1546354"/>
                    <a:pt x="1540881" y="1541161"/>
                    <a:pt x="1549707" y="1536025"/>
                  </a:cubicBezTo>
                  <a:cubicBezTo>
                    <a:pt x="1559507" y="1530298"/>
                    <a:pt x="1569435" y="1524697"/>
                    <a:pt x="1579362" y="1519225"/>
                  </a:cubicBezTo>
                  <a:cubicBezTo>
                    <a:pt x="1588189" y="1514305"/>
                    <a:pt x="1597054" y="1509488"/>
                    <a:pt x="1605963" y="1504779"/>
                  </a:cubicBezTo>
                  <a:cubicBezTo>
                    <a:pt x="1616017" y="1499516"/>
                    <a:pt x="1626136" y="1494361"/>
                    <a:pt x="1636318" y="1489315"/>
                  </a:cubicBezTo>
                  <a:cubicBezTo>
                    <a:pt x="1645355" y="1484860"/>
                    <a:pt x="1654328" y="1480342"/>
                    <a:pt x="1663428" y="1476078"/>
                  </a:cubicBezTo>
                  <a:cubicBezTo>
                    <a:pt x="1673737" y="1471178"/>
                    <a:pt x="1684110" y="1466533"/>
                    <a:pt x="1694547" y="1461951"/>
                  </a:cubicBezTo>
                  <a:cubicBezTo>
                    <a:pt x="1703647" y="1457878"/>
                    <a:pt x="1712811" y="1453805"/>
                    <a:pt x="1721975" y="1449923"/>
                  </a:cubicBezTo>
                  <a:cubicBezTo>
                    <a:pt x="1732538" y="1445532"/>
                    <a:pt x="1743166" y="1441332"/>
                    <a:pt x="1753793" y="1437196"/>
                  </a:cubicBezTo>
                  <a:cubicBezTo>
                    <a:pt x="1763021" y="1433568"/>
                    <a:pt x="1772312" y="1429877"/>
                    <a:pt x="1781603" y="1426441"/>
                  </a:cubicBezTo>
                  <a:cubicBezTo>
                    <a:pt x="1792421" y="1422432"/>
                    <a:pt x="1803240" y="1418741"/>
                    <a:pt x="1814122" y="1415050"/>
                  </a:cubicBezTo>
                  <a:cubicBezTo>
                    <a:pt x="1823477" y="1411868"/>
                    <a:pt x="1832831" y="1408686"/>
                    <a:pt x="1842250" y="1405568"/>
                  </a:cubicBezTo>
                  <a:cubicBezTo>
                    <a:pt x="1853323" y="1402004"/>
                    <a:pt x="1864396" y="1398822"/>
                    <a:pt x="1875532" y="1395577"/>
                  </a:cubicBezTo>
                  <a:cubicBezTo>
                    <a:pt x="1884951" y="1392776"/>
                    <a:pt x="1894624" y="1389913"/>
                    <a:pt x="1903787" y="1387367"/>
                  </a:cubicBezTo>
                  <a:cubicBezTo>
                    <a:pt x="1915115" y="1384249"/>
                    <a:pt x="1926506" y="1381512"/>
                    <a:pt x="1937897" y="1378712"/>
                  </a:cubicBezTo>
                  <a:cubicBezTo>
                    <a:pt x="1947316" y="1376422"/>
                    <a:pt x="1956671" y="1374003"/>
                    <a:pt x="1966089" y="1371840"/>
                  </a:cubicBezTo>
                  <a:cubicBezTo>
                    <a:pt x="1977735" y="1369230"/>
                    <a:pt x="1989444" y="1367003"/>
                    <a:pt x="2001153" y="1364649"/>
                  </a:cubicBezTo>
                  <a:cubicBezTo>
                    <a:pt x="2010508" y="1362803"/>
                    <a:pt x="2019799" y="1360767"/>
                    <a:pt x="2029154" y="1359112"/>
                  </a:cubicBezTo>
                  <a:cubicBezTo>
                    <a:pt x="2041245" y="1356948"/>
                    <a:pt x="2053400" y="1355167"/>
                    <a:pt x="2065618" y="1353321"/>
                  </a:cubicBezTo>
                  <a:cubicBezTo>
                    <a:pt x="2074655" y="1351921"/>
                    <a:pt x="2083691" y="1350330"/>
                    <a:pt x="2092792" y="1349121"/>
                  </a:cubicBezTo>
                  <a:cubicBezTo>
                    <a:pt x="2105520" y="1347403"/>
                    <a:pt x="2118247" y="1346130"/>
                    <a:pt x="2131483" y="1344730"/>
                  </a:cubicBezTo>
                  <a:cubicBezTo>
                    <a:pt x="2140011" y="1343839"/>
                    <a:pt x="2148475" y="1342693"/>
                    <a:pt x="2156939" y="1341930"/>
                  </a:cubicBezTo>
                  <a:cubicBezTo>
                    <a:pt x="2171321" y="1340657"/>
                    <a:pt x="2185767" y="1339894"/>
                    <a:pt x="2200212" y="1339002"/>
                  </a:cubicBezTo>
                  <a:cubicBezTo>
                    <a:pt x="2207340" y="1338557"/>
                    <a:pt x="2214467" y="1337921"/>
                    <a:pt x="2221595" y="1337602"/>
                  </a:cubicBezTo>
                  <a:cubicBezTo>
                    <a:pt x="2243231" y="1336667"/>
                    <a:pt x="2264913" y="1336183"/>
                    <a:pt x="2286632" y="1336139"/>
                  </a:cubicBezTo>
                  <a:cubicBezTo>
                    <a:pt x="2308352" y="1336094"/>
                    <a:pt x="2329569" y="1336584"/>
                    <a:pt x="2350270" y="1337602"/>
                  </a:cubicBezTo>
                  <a:cubicBezTo>
                    <a:pt x="2357271" y="1337602"/>
                    <a:pt x="2364207" y="1338430"/>
                    <a:pt x="2371207" y="1338875"/>
                  </a:cubicBezTo>
                  <a:cubicBezTo>
                    <a:pt x="2385398" y="1339702"/>
                    <a:pt x="2399653" y="1340530"/>
                    <a:pt x="2413844" y="1341739"/>
                  </a:cubicBezTo>
                  <a:cubicBezTo>
                    <a:pt x="2422054" y="1342502"/>
                    <a:pt x="2430199" y="1343457"/>
                    <a:pt x="2438409" y="1344284"/>
                  </a:cubicBezTo>
                  <a:cubicBezTo>
                    <a:pt x="2451136" y="1345621"/>
                    <a:pt x="2464182" y="1347021"/>
                    <a:pt x="2477036" y="1348675"/>
                  </a:cubicBezTo>
                  <a:cubicBezTo>
                    <a:pt x="2485692" y="1349821"/>
                    <a:pt x="2494219" y="1351094"/>
                    <a:pt x="2502492" y="1352430"/>
                  </a:cubicBezTo>
                  <a:cubicBezTo>
                    <a:pt x="2514920" y="1354295"/>
                    <a:pt x="2527310" y="1356293"/>
                    <a:pt x="2539656" y="1358412"/>
                  </a:cubicBezTo>
                  <a:cubicBezTo>
                    <a:pt x="2548375" y="1359939"/>
                    <a:pt x="2556965" y="1361530"/>
                    <a:pt x="2565621" y="1363248"/>
                  </a:cubicBezTo>
                  <a:cubicBezTo>
                    <a:pt x="2577903" y="1365603"/>
                    <a:pt x="2590185" y="1368212"/>
                    <a:pt x="2602403" y="1370885"/>
                  </a:cubicBezTo>
                  <a:cubicBezTo>
                    <a:pt x="2610931" y="1372794"/>
                    <a:pt x="2619458" y="1374703"/>
                    <a:pt x="2627858" y="1376740"/>
                  </a:cubicBezTo>
                  <a:cubicBezTo>
                    <a:pt x="2640586" y="1379731"/>
                    <a:pt x="2652677" y="1383103"/>
                    <a:pt x="2665086" y="1386285"/>
                  </a:cubicBezTo>
                  <a:cubicBezTo>
                    <a:pt x="2673168" y="1388513"/>
                    <a:pt x="2681250" y="1390613"/>
                    <a:pt x="2689332" y="1392649"/>
                  </a:cubicBezTo>
                  <a:cubicBezTo>
                    <a:pt x="2702569" y="1396467"/>
                    <a:pt x="2715678" y="1400604"/>
                    <a:pt x="2728787" y="1404804"/>
                  </a:cubicBezTo>
                  <a:cubicBezTo>
                    <a:pt x="2735915" y="1407031"/>
                    <a:pt x="2743043" y="1409131"/>
                    <a:pt x="2750106" y="1411486"/>
                  </a:cubicBezTo>
                  <a:lnTo>
                    <a:pt x="2755007" y="1413077"/>
                  </a:lnTo>
                  <a:cubicBezTo>
                    <a:pt x="2755388" y="1400858"/>
                    <a:pt x="2755579" y="1389213"/>
                    <a:pt x="2755579" y="1377885"/>
                  </a:cubicBezTo>
                  <a:cubicBezTo>
                    <a:pt x="2755579" y="618114"/>
                    <a:pt x="2137465" y="0"/>
                    <a:pt x="1377694" y="0"/>
                  </a:cubicBezTo>
                  <a:cubicBezTo>
                    <a:pt x="617923" y="0"/>
                    <a:pt x="0" y="618623"/>
                    <a:pt x="0" y="1378394"/>
                  </a:cubicBezTo>
                  <a:cubicBezTo>
                    <a:pt x="0" y="1384758"/>
                    <a:pt x="64" y="1391249"/>
                    <a:pt x="127" y="13978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60"/>
            <p:cNvSpPr/>
            <p:nvPr/>
          </p:nvSpPr>
          <p:spPr>
            <a:xfrm>
              <a:off x="405632" y="3155200"/>
              <a:ext cx="2247749" cy="2662668"/>
            </a:xfrm>
            <a:custGeom>
              <a:rect b="b" l="l" r="r" t="t"/>
              <a:pathLst>
                <a:path extrusionOk="0" h="2662668" w="2247749">
                  <a:moveTo>
                    <a:pt x="1377885" y="2662668"/>
                  </a:moveTo>
                  <a:cubicBezTo>
                    <a:pt x="1694833" y="2662681"/>
                    <a:pt x="2002076" y="2553326"/>
                    <a:pt x="2247750" y="2353070"/>
                  </a:cubicBezTo>
                  <a:cubicBezTo>
                    <a:pt x="2243741" y="2349379"/>
                    <a:pt x="2239859" y="2345561"/>
                    <a:pt x="2235913" y="2341806"/>
                  </a:cubicBezTo>
                  <a:cubicBezTo>
                    <a:pt x="2231968" y="2338052"/>
                    <a:pt x="2227386" y="2333725"/>
                    <a:pt x="2223186" y="2329588"/>
                  </a:cubicBezTo>
                  <a:cubicBezTo>
                    <a:pt x="2218031" y="2324561"/>
                    <a:pt x="2213004" y="2319470"/>
                    <a:pt x="2207976" y="2314315"/>
                  </a:cubicBezTo>
                  <a:cubicBezTo>
                    <a:pt x="2203967" y="2310306"/>
                    <a:pt x="2199958" y="2306360"/>
                    <a:pt x="2196012" y="2302288"/>
                  </a:cubicBezTo>
                  <a:cubicBezTo>
                    <a:pt x="2190794" y="2296942"/>
                    <a:pt x="2185703" y="2291469"/>
                    <a:pt x="2180612" y="2286060"/>
                  </a:cubicBezTo>
                  <a:lnTo>
                    <a:pt x="2169539" y="2274287"/>
                  </a:lnTo>
                  <a:cubicBezTo>
                    <a:pt x="2164193" y="2268496"/>
                    <a:pt x="2158975" y="2262578"/>
                    <a:pt x="2153757" y="2256723"/>
                  </a:cubicBezTo>
                  <a:cubicBezTo>
                    <a:pt x="2150511" y="2253032"/>
                    <a:pt x="2147393" y="2249405"/>
                    <a:pt x="2143957" y="2245713"/>
                  </a:cubicBezTo>
                  <a:cubicBezTo>
                    <a:pt x="2137975" y="2238904"/>
                    <a:pt x="2132184" y="2231968"/>
                    <a:pt x="2126329" y="2225031"/>
                  </a:cubicBezTo>
                  <a:cubicBezTo>
                    <a:pt x="2123974" y="2222231"/>
                    <a:pt x="2121492" y="2219431"/>
                    <a:pt x="2119138" y="2216567"/>
                  </a:cubicBezTo>
                  <a:cubicBezTo>
                    <a:pt x="2102764" y="2196840"/>
                    <a:pt x="2086982" y="2176711"/>
                    <a:pt x="2071791" y="2156175"/>
                  </a:cubicBezTo>
                  <a:cubicBezTo>
                    <a:pt x="2069819" y="2153566"/>
                    <a:pt x="2067973" y="2150893"/>
                    <a:pt x="2066000" y="2148284"/>
                  </a:cubicBezTo>
                  <a:cubicBezTo>
                    <a:pt x="2060464" y="2140647"/>
                    <a:pt x="2054864" y="2133011"/>
                    <a:pt x="2049391" y="2125247"/>
                  </a:cubicBezTo>
                  <a:cubicBezTo>
                    <a:pt x="2046845" y="2121620"/>
                    <a:pt x="2044363" y="2117929"/>
                    <a:pt x="2041881" y="2114238"/>
                  </a:cubicBezTo>
                  <a:cubicBezTo>
                    <a:pt x="2037172" y="2107429"/>
                    <a:pt x="2032463" y="2100619"/>
                    <a:pt x="2027881" y="2093746"/>
                  </a:cubicBezTo>
                  <a:cubicBezTo>
                    <a:pt x="2025145" y="2089737"/>
                    <a:pt x="2022599" y="2085601"/>
                    <a:pt x="2019927" y="2081528"/>
                  </a:cubicBezTo>
                  <a:cubicBezTo>
                    <a:pt x="2015663" y="2075164"/>
                    <a:pt x="2011335" y="2068419"/>
                    <a:pt x="2007199" y="2061800"/>
                  </a:cubicBezTo>
                  <a:cubicBezTo>
                    <a:pt x="2004462" y="2057409"/>
                    <a:pt x="2001790" y="2053018"/>
                    <a:pt x="1999117" y="2048627"/>
                  </a:cubicBezTo>
                  <a:cubicBezTo>
                    <a:pt x="1995171" y="2042264"/>
                    <a:pt x="1991226" y="2035900"/>
                    <a:pt x="1987408" y="2029536"/>
                  </a:cubicBezTo>
                  <a:cubicBezTo>
                    <a:pt x="1984671" y="2024954"/>
                    <a:pt x="1982062" y="2020308"/>
                    <a:pt x="1979389" y="2015726"/>
                  </a:cubicBezTo>
                  <a:cubicBezTo>
                    <a:pt x="1975698" y="2009363"/>
                    <a:pt x="1972007" y="2002999"/>
                    <a:pt x="1968443" y="1996635"/>
                  </a:cubicBezTo>
                  <a:cubicBezTo>
                    <a:pt x="1965771" y="1991862"/>
                    <a:pt x="1963225" y="1987089"/>
                    <a:pt x="1960616" y="1982253"/>
                  </a:cubicBezTo>
                  <a:cubicBezTo>
                    <a:pt x="1957180" y="1975889"/>
                    <a:pt x="1953743" y="1969525"/>
                    <a:pt x="1950370" y="1963162"/>
                  </a:cubicBezTo>
                  <a:cubicBezTo>
                    <a:pt x="1947761" y="1958262"/>
                    <a:pt x="1945279" y="1953298"/>
                    <a:pt x="1942734" y="1948334"/>
                  </a:cubicBezTo>
                  <a:cubicBezTo>
                    <a:pt x="1939488" y="1941970"/>
                    <a:pt x="1936370" y="1935607"/>
                    <a:pt x="1933188" y="1929243"/>
                  </a:cubicBezTo>
                  <a:cubicBezTo>
                    <a:pt x="1930706" y="1924215"/>
                    <a:pt x="1928288" y="1919124"/>
                    <a:pt x="1925806" y="1914033"/>
                  </a:cubicBezTo>
                  <a:cubicBezTo>
                    <a:pt x="1922815" y="1907670"/>
                    <a:pt x="1919824" y="1901306"/>
                    <a:pt x="1916897" y="1894942"/>
                  </a:cubicBezTo>
                  <a:cubicBezTo>
                    <a:pt x="1914479" y="1889724"/>
                    <a:pt x="1912188" y="1884505"/>
                    <a:pt x="1909833" y="1879287"/>
                  </a:cubicBezTo>
                  <a:lnTo>
                    <a:pt x="1901433" y="1860196"/>
                  </a:lnTo>
                  <a:lnTo>
                    <a:pt x="1894751" y="1844286"/>
                  </a:lnTo>
                  <a:cubicBezTo>
                    <a:pt x="1892142" y="1837922"/>
                    <a:pt x="1889533" y="1831559"/>
                    <a:pt x="1886987" y="1825195"/>
                  </a:cubicBezTo>
                  <a:cubicBezTo>
                    <a:pt x="1884823" y="1819850"/>
                    <a:pt x="1882724" y="1814440"/>
                    <a:pt x="1880623" y="1809031"/>
                  </a:cubicBezTo>
                  <a:cubicBezTo>
                    <a:pt x="1878205" y="1802667"/>
                    <a:pt x="1875723" y="1796303"/>
                    <a:pt x="1873369" y="1789940"/>
                  </a:cubicBezTo>
                  <a:cubicBezTo>
                    <a:pt x="1871014" y="1783576"/>
                    <a:pt x="1869360" y="1778994"/>
                    <a:pt x="1867450" y="1773521"/>
                  </a:cubicBezTo>
                  <a:cubicBezTo>
                    <a:pt x="1865159" y="1767157"/>
                    <a:pt x="1862868" y="1760793"/>
                    <a:pt x="1860641" y="1754048"/>
                  </a:cubicBezTo>
                  <a:cubicBezTo>
                    <a:pt x="1858796" y="1748575"/>
                    <a:pt x="1856950" y="1743039"/>
                    <a:pt x="1855168" y="1737502"/>
                  </a:cubicBezTo>
                  <a:cubicBezTo>
                    <a:pt x="1853386" y="1731966"/>
                    <a:pt x="1850968" y="1724775"/>
                    <a:pt x="1848804" y="1717902"/>
                  </a:cubicBezTo>
                  <a:cubicBezTo>
                    <a:pt x="1847086" y="1712302"/>
                    <a:pt x="1845368" y="1706765"/>
                    <a:pt x="1843714" y="1701165"/>
                  </a:cubicBezTo>
                  <a:cubicBezTo>
                    <a:pt x="1842059" y="1695565"/>
                    <a:pt x="1839832" y="1687992"/>
                    <a:pt x="1837986" y="1681374"/>
                  </a:cubicBezTo>
                  <a:cubicBezTo>
                    <a:pt x="1836395" y="1675773"/>
                    <a:pt x="1834804" y="1670173"/>
                    <a:pt x="1833341" y="1664509"/>
                  </a:cubicBezTo>
                  <a:cubicBezTo>
                    <a:pt x="1831877" y="1658846"/>
                    <a:pt x="1829840" y="1651209"/>
                    <a:pt x="1828122" y="1644591"/>
                  </a:cubicBezTo>
                  <a:cubicBezTo>
                    <a:pt x="1826658" y="1638927"/>
                    <a:pt x="1825258" y="1633264"/>
                    <a:pt x="1823859" y="1627600"/>
                  </a:cubicBezTo>
                  <a:cubicBezTo>
                    <a:pt x="1822268" y="1620854"/>
                    <a:pt x="1820740" y="1614172"/>
                    <a:pt x="1819213" y="1607427"/>
                  </a:cubicBezTo>
                  <a:cubicBezTo>
                    <a:pt x="1817940" y="1601763"/>
                    <a:pt x="1816604" y="1596099"/>
                    <a:pt x="1815395" y="1590372"/>
                  </a:cubicBezTo>
                  <a:cubicBezTo>
                    <a:pt x="1813931" y="1583626"/>
                    <a:pt x="1812595" y="1576881"/>
                    <a:pt x="1811258" y="1570071"/>
                  </a:cubicBezTo>
                  <a:cubicBezTo>
                    <a:pt x="1810113" y="1564344"/>
                    <a:pt x="1808967" y="1558617"/>
                    <a:pt x="1807885" y="1552889"/>
                  </a:cubicBezTo>
                  <a:cubicBezTo>
                    <a:pt x="1806613" y="1546080"/>
                    <a:pt x="1805467" y="1539207"/>
                    <a:pt x="1804258" y="1532334"/>
                  </a:cubicBezTo>
                  <a:cubicBezTo>
                    <a:pt x="1803304" y="1526670"/>
                    <a:pt x="1802285" y="1520943"/>
                    <a:pt x="1801331" y="1515216"/>
                  </a:cubicBezTo>
                  <a:cubicBezTo>
                    <a:pt x="1800249" y="1508215"/>
                    <a:pt x="1799231" y="1501215"/>
                    <a:pt x="1798212" y="1494215"/>
                  </a:cubicBezTo>
                  <a:cubicBezTo>
                    <a:pt x="1797385" y="1488615"/>
                    <a:pt x="1796558" y="1483015"/>
                    <a:pt x="1795794" y="1477351"/>
                  </a:cubicBezTo>
                  <a:cubicBezTo>
                    <a:pt x="1794840" y="1470224"/>
                    <a:pt x="1794012" y="1463096"/>
                    <a:pt x="1793185" y="1455905"/>
                  </a:cubicBezTo>
                  <a:cubicBezTo>
                    <a:pt x="1792549" y="1450369"/>
                    <a:pt x="1791849" y="1444768"/>
                    <a:pt x="1791276" y="1439232"/>
                  </a:cubicBezTo>
                  <a:cubicBezTo>
                    <a:pt x="1790449" y="1431913"/>
                    <a:pt x="1789812" y="1424595"/>
                    <a:pt x="1789176" y="1417277"/>
                  </a:cubicBezTo>
                  <a:cubicBezTo>
                    <a:pt x="1788667" y="1411804"/>
                    <a:pt x="1788094" y="1406395"/>
                    <a:pt x="1787712" y="1400922"/>
                  </a:cubicBezTo>
                  <a:cubicBezTo>
                    <a:pt x="1787076" y="1393285"/>
                    <a:pt x="1786630" y="1385585"/>
                    <a:pt x="1786121" y="1377949"/>
                  </a:cubicBezTo>
                  <a:cubicBezTo>
                    <a:pt x="1785803" y="1372794"/>
                    <a:pt x="1785421" y="1367639"/>
                    <a:pt x="1785103" y="1362485"/>
                  </a:cubicBezTo>
                  <a:cubicBezTo>
                    <a:pt x="1784658" y="1353957"/>
                    <a:pt x="1784403" y="1345493"/>
                    <a:pt x="1784085" y="1337030"/>
                  </a:cubicBezTo>
                  <a:cubicBezTo>
                    <a:pt x="1784085" y="1332639"/>
                    <a:pt x="1783703" y="1328311"/>
                    <a:pt x="1783576" y="1323920"/>
                  </a:cubicBezTo>
                  <a:cubicBezTo>
                    <a:pt x="1783277" y="1311193"/>
                    <a:pt x="1783111" y="1298293"/>
                    <a:pt x="1783067" y="1285228"/>
                  </a:cubicBezTo>
                  <a:cubicBezTo>
                    <a:pt x="1783067" y="1276001"/>
                    <a:pt x="1783067" y="1266519"/>
                    <a:pt x="1783449" y="1256910"/>
                  </a:cubicBezTo>
                  <a:lnTo>
                    <a:pt x="1783449" y="1248573"/>
                  </a:lnTo>
                  <a:cubicBezTo>
                    <a:pt x="1783703" y="1240555"/>
                    <a:pt x="1784021" y="1232282"/>
                    <a:pt x="1784403" y="1223754"/>
                  </a:cubicBezTo>
                  <a:cubicBezTo>
                    <a:pt x="1784403" y="1222291"/>
                    <a:pt x="1784403" y="1221018"/>
                    <a:pt x="1784403" y="1219491"/>
                  </a:cubicBezTo>
                  <a:lnTo>
                    <a:pt x="1784403" y="1219491"/>
                  </a:lnTo>
                  <a:lnTo>
                    <a:pt x="1784403" y="1219109"/>
                  </a:lnTo>
                  <a:cubicBezTo>
                    <a:pt x="1780585" y="1217582"/>
                    <a:pt x="1776894" y="1215863"/>
                    <a:pt x="1773076" y="1214272"/>
                  </a:cubicBezTo>
                  <a:cubicBezTo>
                    <a:pt x="1765884" y="1211281"/>
                    <a:pt x="1758757" y="1208227"/>
                    <a:pt x="1751630" y="1205109"/>
                  </a:cubicBezTo>
                  <a:cubicBezTo>
                    <a:pt x="1742720" y="1201246"/>
                    <a:pt x="1733875" y="1197281"/>
                    <a:pt x="1725093" y="1193208"/>
                  </a:cubicBezTo>
                  <a:cubicBezTo>
                    <a:pt x="1717965" y="1189963"/>
                    <a:pt x="1710965" y="1186845"/>
                    <a:pt x="1703965" y="1183281"/>
                  </a:cubicBezTo>
                  <a:cubicBezTo>
                    <a:pt x="1695227" y="1179036"/>
                    <a:pt x="1686573" y="1174798"/>
                    <a:pt x="1678001" y="1170553"/>
                  </a:cubicBezTo>
                  <a:cubicBezTo>
                    <a:pt x="1671064" y="1167053"/>
                    <a:pt x="1664191" y="1163553"/>
                    <a:pt x="1657318" y="1159926"/>
                  </a:cubicBezTo>
                  <a:cubicBezTo>
                    <a:pt x="1648836" y="1155471"/>
                    <a:pt x="1640346" y="1150908"/>
                    <a:pt x="1631863" y="1146244"/>
                  </a:cubicBezTo>
                  <a:cubicBezTo>
                    <a:pt x="1625118" y="1142553"/>
                    <a:pt x="1618436" y="1138862"/>
                    <a:pt x="1611754" y="1135043"/>
                  </a:cubicBezTo>
                  <a:cubicBezTo>
                    <a:pt x="1603354" y="1130270"/>
                    <a:pt x="1595017" y="1125307"/>
                    <a:pt x="1586744" y="1120343"/>
                  </a:cubicBezTo>
                  <a:cubicBezTo>
                    <a:pt x="1580380" y="1116461"/>
                    <a:pt x="1574017" y="1112643"/>
                    <a:pt x="1567335" y="1108634"/>
                  </a:cubicBezTo>
                  <a:cubicBezTo>
                    <a:pt x="1558998" y="1103479"/>
                    <a:pt x="1550789" y="1098197"/>
                    <a:pt x="1542643" y="1092915"/>
                  </a:cubicBezTo>
                  <a:cubicBezTo>
                    <a:pt x="1536280" y="1088906"/>
                    <a:pt x="1529916" y="1084897"/>
                    <a:pt x="1524061" y="1080824"/>
                  </a:cubicBezTo>
                  <a:cubicBezTo>
                    <a:pt x="1515724" y="1075224"/>
                    <a:pt x="1507579" y="1069560"/>
                    <a:pt x="1499369" y="1063833"/>
                  </a:cubicBezTo>
                  <a:cubicBezTo>
                    <a:pt x="1493578" y="1059760"/>
                    <a:pt x="1487660" y="1055751"/>
                    <a:pt x="1481933" y="1051551"/>
                  </a:cubicBezTo>
                  <a:cubicBezTo>
                    <a:pt x="1473533" y="1045505"/>
                    <a:pt x="1465260" y="1039269"/>
                    <a:pt x="1456987" y="1033032"/>
                  </a:cubicBezTo>
                  <a:cubicBezTo>
                    <a:pt x="1451641" y="1029023"/>
                    <a:pt x="1446232" y="1025077"/>
                    <a:pt x="1440950" y="1020941"/>
                  </a:cubicBezTo>
                  <a:cubicBezTo>
                    <a:pt x="1432232" y="1014195"/>
                    <a:pt x="1423768" y="1007322"/>
                    <a:pt x="1415495" y="1000449"/>
                  </a:cubicBezTo>
                  <a:cubicBezTo>
                    <a:pt x="1410786" y="996567"/>
                    <a:pt x="1405949" y="992813"/>
                    <a:pt x="1401304" y="988931"/>
                  </a:cubicBezTo>
                  <a:cubicBezTo>
                    <a:pt x="1391758" y="981040"/>
                    <a:pt x="1382212" y="972894"/>
                    <a:pt x="1373176" y="964749"/>
                  </a:cubicBezTo>
                  <a:cubicBezTo>
                    <a:pt x="1369739" y="961694"/>
                    <a:pt x="1366176" y="958767"/>
                    <a:pt x="1362739" y="955712"/>
                  </a:cubicBezTo>
                  <a:cubicBezTo>
                    <a:pt x="1337284" y="932885"/>
                    <a:pt x="1312612" y="909237"/>
                    <a:pt x="1288729" y="884756"/>
                  </a:cubicBezTo>
                  <a:cubicBezTo>
                    <a:pt x="1287074" y="883038"/>
                    <a:pt x="1285483" y="881256"/>
                    <a:pt x="1283828" y="879601"/>
                  </a:cubicBezTo>
                  <a:cubicBezTo>
                    <a:pt x="1273710" y="869037"/>
                    <a:pt x="1263719" y="858474"/>
                    <a:pt x="1253919" y="847782"/>
                  </a:cubicBezTo>
                  <a:cubicBezTo>
                    <a:pt x="1250673" y="844219"/>
                    <a:pt x="1247555" y="840528"/>
                    <a:pt x="1244373" y="836900"/>
                  </a:cubicBezTo>
                  <a:cubicBezTo>
                    <a:pt x="1236291" y="827864"/>
                    <a:pt x="1228273" y="818827"/>
                    <a:pt x="1220445" y="809536"/>
                  </a:cubicBezTo>
                  <a:cubicBezTo>
                    <a:pt x="1216754" y="805145"/>
                    <a:pt x="1213127" y="800627"/>
                    <a:pt x="1209500" y="796236"/>
                  </a:cubicBezTo>
                  <a:cubicBezTo>
                    <a:pt x="1202372" y="787581"/>
                    <a:pt x="1195308" y="778990"/>
                    <a:pt x="1188372" y="770208"/>
                  </a:cubicBezTo>
                  <a:cubicBezTo>
                    <a:pt x="1184490" y="765308"/>
                    <a:pt x="1180735" y="760344"/>
                    <a:pt x="1176981" y="755380"/>
                  </a:cubicBezTo>
                  <a:cubicBezTo>
                    <a:pt x="1170617" y="746917"/>
                    <a:pt x="1164253" y="738389"/>
                    <a:pt x="1157889" y="729925"/>
                  </a:cubicBezTo>
                  <a:lnTo>
                    <a:pt x="1146498" y="714016"/>
                  </a:lnTo>
                  <a:cubicBezTo>
                    <a:pt x="1140453" y="705552"/>
                    <a:pt x="1134471" y="697088"/>
                    <a:pt x="1128616" y="688561"/>
                  </a:cubicBezTo>
                  <a:cubicBezTo>
                    <a:pt x="1124798" y="682960"/>
                    <a:pt x="1121170" y="677360"/>
                    <a:pt x="1117416" y="671760"/>
                  </a:cubicBezTo>
                  <a:cubicBezTo>
                    <a:pt x="1111816" y="663233"/>
                    <a:pt x="1106215" y="654705"/>
                    <a:pt x="1100743" y="646305"/>
                  </a:cubicBezTo>
                  <a:lnTo>
                    <a:pt x="1089542" y="627659"/>
                  </a:lnTo>
                  <a:cubicBezTo>
                    <a:pt x="1084260" y="619068"/>
                    <a:pt x="1079042" y="610477"/>
                    <a:pt x="1073951" y="601759"/>
                  </a:cubicBezTo>
                  <a:lnTo>
                    <a:pt x="1064087" y="583749"/>
                  </a:lnTo>
                  <a:cubicBezTo>
                    <a:pt x="1059187" y="574967"/>
                    <a:pt x="1054287" y="566185"/>
                    <a:pt x="1049514" y="557340"/>
                  </a:cubicBezTo>
                  <a:cubicBezTo>
                    <a:pt x="1046205" y="550976"/>
                    <a:pt x="1043150" y="545058"/>
                    <a:pt x="1039777" y="538885"/>
                  </a:cubicBezTo>
                  <a:cubicBezTo>
                    <a:pt x="1035151" y="529975"/>
                    <a:pt x="1030614" y="521047"/>
                    <a:pt x="1026159" y="512093"/>
                  </a:cubicBezTo>
                  <a:cubicBezTo>
                    <a:pt x="1023022" y="505774"/>
                    <a:pt x="1019967" y="499410"/>
                    <a:pt x="1016995" y="493002"/>
                  </a:cubicBezTo>
                  <a:cubicBezTo>
                    <a:pt x="1012751" y="483965"/>
                    <a:pt x="1008512" y="474884"/>
                    <a:pt x="1004268" y="465765"/>
                  </a:cubicBezTo>
                  <a:cubicBezTo>
                    <a:pt x="1001404" y="459401"/>
                    <a:pt x="998540" y="453037"/>
                    <a:pt x="995740" y="446673"/>
                  </a:cubicBezTo>
                  <a:cubicBezTo>
                    <a:pt x="991731" y="437510"/>
                    <a:pt x="987849" y="428218"/>
                    <a:pt x="984031" y="418991"/>
                  </a:cubicBezTo>
                  <a:cubicBezTo>
                    <a:pt x="981358" y="412627"/>
                    <a:pt x="978749" y="406264"/>
                    <a:pt x="976140" y="399454"/>
                  </a:cubicBezTo>
                  <a:cubicBezTo>
                    <a:pt x="972449" y="390036"/>
                    <a:pt x="968866" y="380598"/>
                    <a:pt x="965385" y="371135"/>
                  </a:cubicBezTo>
                  <a:cubicBezTo>
                    <a:pt x="962967" y="364772"/>
                    <a:pt x="960548" y="358090"/>
                    <a:pt x="958258" y="351471"/>
                  </a:cubicBezTo>
                  <a:cubicBezTo>
                    <a:pt x="954821" y="341862"/>
                    <a:pt x="951576" y="332380"/>
                    <a:pt x="948394" y="322453"/>
                  </a:cubicBezTo>
                  <a:cubicBezTo>
                    <a:pt x="946230" y="316089"/>
                    <a:pt x="944066" y="309725"/>
                    <a:pt x="942030" y="302852"/>
                  </a:cubicBezTo>
                  <a:cubicBezTo>
                    <a:pt x="938912" y="292925"/>
                    <a:pt x="935666" y="282934"/>
                    <a:pt x="933121" y="272879"/>
                  </a:cubicBezTo>
                  <a:cubicBezTo>
                    <a:pt x="931211" y="266515"/>
                    <a:pt x="929239" y="260151"/>
                    <a:pt x="927457" y="253787"/>
                  </a:cubicBezTo>
                  <a:cubicBezTo>
                    <a:pt x="924593" y="243478"/>
                    <a:pt x="921984" y="233042"/>
                    <a:pt x="919375" y="222605"/>
                  </a:cubicBezTo>
                  <a:cubicBezTo>
                    <a:pt x="917784" y="216241"/>
                    <a:pt x="916129" y="209877"/>
                    <a:pt x="914666" y="203895"/>
                  </a:cubicBezTo>
                  <a:cubicBezTo>
                    <a:pt x="911993" y="192886"/>
                    <a:pt x="909638" y="181813"/>
                    <a:pt x="907284" y="170740"/>
                  </a:cubicBezTo>
                  <a:cubicBezTo>
                    <a:pt x="906075" y="164949"/>
                    <a:pt x="904675" y="159158"/>
                    <a:pt x="903529" y="153367"/>
                  </a:cubicBezTo>
                  <a:cubicBezTo>
                    <a:pt x="901047" y="140639"/>
                    <a:pt x="898820" y="128484"/>
                    <a:pt x="896656" y="115948"/>
                  </a:cubicBezTo>
                  <a:cubicBezTo>
                    <a:pt x="895893" y="111430"/>
                    <a:pt x="894938" y="106911"/>
                    <a:pt x="894238" y="102329"/>
                  </a:cubicBezTo>
                  <a:cubicBezTo>
                    <a:pt x="888701" y="68538"/>
                    <a:pt x="884247" y="34428"/>
                    <a:pt x="881129" y="0"/>
                  </a:cubicBezTo>
                  <a:cubicBezTo>
                    <a:pt x="350230" y="205143"/>
                    <a:pt x="128" y="715632"/>
                    <a:pt x="0" y="1284783"/>
                  </a:cubicBezTo>
                  <a:cubicBezTo>
                    <a:pt x="0" y="2044873"/>
                    <a:pt x="618114" y="2662668"/>
                    <a:pt x="1377885" y="26626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60"/>
            <p:cNvSpPr/>
            <p:nvPr/>
          </p:nvSpPr>
          <p:spPr>
            <a:xfrm>
              <a:off x="1368153" y="3062205"/>
              <a:ext cx="1284846" cy="1223392"/>
            </a:xfrm>
            <a:custGeom>
              <a:rect b="b" l="l" r="r" t="t"/>
              <a:pathLst>
                <a:path extrusionOk="0" h="1223392" w="1284846">
                  <a:moveTo>
                    <a:pt x="829900" y="1215692"/>
                  </a:moveTo>
                  <a:cubicBezTo>
                    <a:pt x="830918" y="1206083"/>
                    <a:pt x="832255" y="1196601"/>
                    <a:pt x="833527" y="1186928"/>
                  </a:cubicBezTo>
                  <a:cubicBezTo>
                    <a:pt x="835246" y="1173564"/>
                    <a:pt x="837028" y="1160137"/>
                    <a:pt x="839128" y="1146900"/>
                  </a:cubicBezTo>
                  <a:cubicBezTo>
                    <a:pt x="840719" y="1136909"/>
                    <a:pt x="842500" y="1127045"/>
                    <a:pt x="844282" y="1117181"/>
                  </a:cubicBezTo>
                  <a:cubicBezTo>
                    <a:pt x="846573" y="1104453"/>
                    <a:pt x="848928" y="1091726"/>
                    <a:pt x="851537" y="1078998"/>
                  </a:cubicBezTo>
                  <a:cubicBezTo>
                    <a:pt x="853637" y="1069007"/>
                    <a:pt x="855864" y="1059080"/>
                    <a:pt x="857901" y="1049216"/>
                  </a:cubicBezTo>
                  <a:cubicBezTo>
                    <a:pt x="860745" y="1036488"/>
                    <a:pt x="863755" y="1023996"/>
                    <a:pt x="866937" y="1011733"/>
                  </a:cubicBezTo>
                  <a:cubicBezTo>
                    <a:pt x="869483" y="1001933"/>
                    <a:pt x="872092" y="992133"/>
                    <a:pt x="874829" y="982333"/>
                  </a:cubicBezTo>
                  <a:cubicBezTo>
                    <a:pt x="878265" y="969923"/>
                    <a:pt x="881956" y="957641"/>
                    <a:pt x="885711" y="945359"/>
                  </a:cubicBezTo>
                  <a:cubicBezTo>
                    <a:pt x="888638" y="935750"/>
                    <a:pt x="891629" y="926268"/>
                    <a:pt x="894747" y="916722"/>
                  </a:cubicBezTo>
                  <a:cubicBezTo>
                    <a:pt x="898884" y="904313"/>
                    <a:pt x="903275" y="892031"/>
                    <a:pt x="907475" y="879748"/>
                  </a:cubicBezTo>
                  <a:cubicBezTo>
                    <a:pt x="910784" y="870585"/>
                    <a:pt x="913839" y="861421"/>
                    <a:pt x="917529" y="852321"/>
                  </a:cubicBezTo>
                  <a:cubicBezTo>
                    <a:pt x="922429" y="839593"/>
                    <a:pt x="927648" y="826865"/>
                    <a:pt x="932930" y="814138"/>
                  </a:cubicBezTo>
                  <a:cubicBezTo>
                    <a:pt x="936430" y="805738"/>
                    <a:pt x="939739" y="797338"/>
                    <a:pt x="943430" y="789001"/>
                  </a:cubicBezTo>
                  <a:cubicBezTo>
                    <a:pt x="949794" y="774810"/>
                    <a:pt x="956158" y="760809"/>
                    <a:pt x="963030" y="746809"/>
                  </a:cubicBezTo>
                  <a:cubicBezTo>
                    <a:pt x="966085" y="740445"/>
                    <a:pt x="969012" y="733763"/>
                    <a:pt x="972194" y="727336"/>
                  </a:cubicBezTo>
                  <a:cubicBezTo>
                    <a:pt x="982249" y="707099"/>
                    <a:pt x="992857" y="687098"/>
                    <a:pt x="1004013" y="667326"/>
                  </a:cubicBezTo>
                  <a:cubicBezTo>
                    <a:pt x="1006431" y="662998"/>
                    <a:pt x="1009104" y="658798"/>
                    <a:pt x="1011586" y="654598"/>
                  </a:cubicBezTo>
                  <a:cubicBezTo>
                    <a:pt x="1020368" y="639198"/>
                    <a:pt x="1029277" y="623861"/>
                    <a:pt x="1038632" y="608779"/>
                  </a:cubicBezTo>
                  <a:cubicBezTo>
                    <a:pt x="1043087" y="601652"/>
                    <a:pt x="1047860" y="594651"/>
                    <a:pt x="1052378" y="587588"/>
                  </a:cubicBezTo>
                  <a:cubicBezTo>
                    <a:pt x="1060205" y="575496"/>
                    <a:pt x="1068033" y="563405"/>
                    <a:pt x="1076178" y="551569"/>
                  </a:cubicBezTo>
                  <a:cubicBezTo>
                    <a:pt x="1081460" y="543868"/>
                    <a:pt x="1086997" y="536359"/>
                    <a:pt x="1092470" y="528786"/>
                  </a:cubicBezTo>
                  <a:cubicBezTo>
                    <a:pt x="1100361" y="517777"/>
                    <a:pt x="1108252" y="506768"/>
                    <a:pt x="1116461" y="495949"/>
                  </a:cubicBezTo>
                  <a:cubicBezTo>
                    <a:pt x="1122379" y="488185"/>
                    <a:pt x="1128425" y="480612"/>
                    <a:pt x="1134534" y="472912"/>
                  </a:cubicBezTo>
                  <a:cubicBezTo>
                    <a:pt x="1142743" y="462539"/>
                    <a:pt x="1151016" y="452230"/>
                    <a:pt x="1159544" y="442048"/>
                  </a:cubicBezTo>
                  <a:cubicBezTo>
                    <a:pt x="1165908" y="434475"/>
                    <a:pt x="1172271" y="426966"/>
                    <a:pt x="1178953" y="419457"/>
                  </a:cubicBezTo>
                  <a:cubicBezTo>
                    <a:pt x="1187672" y="409465"/>
                    <a:pt x="1196454" y="399602"/>
                    <a:pt x="1205490" y="389865"/>
                  </a:cubicBezTo>
                  <a:cubicBezTo>
                    <a:pt x="1212236" y="382527"/>
                    <a:pt x="1219064" y="375247"/>
                    <a:pt x="1225982" y="368037"/>
                  </a:cubicBezTo>
                  <a:cubicBezTo>
                    <a:pt x="1235209" y="358364"/>
                    <a:pt x="1244628" y="348946"/>
                    <a:pt x="1254173" y="339464"/>
                  </a:cubicBezTo>
                  <a:cubicBezTo>
                    <a:pt x="1261237" y="332527"/>
                    <a:pt x="1268301" y="325591"/>
                    <a:pt x="1275492" y="318718"/>
                  </a:cubicBezTo>
                  <a:cubicBezTo>
                    <a:pt x="1278674" y="315727"/>
                    <a:pt x="1281856" y="312354"/>
                    <a:pt x="1284847" y="309554"/>
                  </a:cubicBezTo>
                  <a:cubicBezTo>
                    <a:pt x="925274" y="16483"/>
                    <a:pt x="442283" y="-75785"/>
                    <a:pt x="0" y="64103"/>
                  </a:cubicBezTo>
                  <a:cubicBezTo>
                    <a:pt x="39678" y="574434"/>
                    <a:pt x="358815" y="1020783"/>
                    <a:pt x="828882" y="1223392"/>
                  </a:cubicBezTo>
                  <a:cubicBezTo>
                    <a:pt x="829136" y="1220847"/>
                    <a:pt x="829582" y="1218302"/>
                    <a:pt x="829900" y="12156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60"/>
            <p:cNvSpPr/>
            <p:nvPr/>
          </p:nvSpPr>
          <p:spPr>
            <a:xfrm>
              <a:off x="2780911" y="3174482"/>
              <a:ext cx="2247558" cy="2643767"/>
            </a:xfrm>
            <a:custGeom>
              <a:rect b="b" l="l" r="r" t="t"/>
              <a:pathLst>
                <a:path extrusionOk="0" h="2643767" w="2247558">
                  <a:moveTo>
                    <a:pt x="1414604" y="0"/>
                  </a:moveTo>
                  <a:cubicBezTo>
                    <a:pt x="1412822" y="17373"/>
                    <a:pt x="1410659" y="34682"/>
                    <a:pt x="1408240" y="51928"/>
                  </a:cubicBezTo>
                  <a:cubicBezTo>
                    <a:pt x="1408240" y="51928"/>
                    <a:pt x="1408240" y="52247"/>
                    <a:pt x="1408240" y="52437"/>
                  </a:cubicBezTo>
                  <a:cubicBezTo>
                    <a:pt x="1405739" y="69957"/>
                    <a:pt x="1402958" y="87330"/>
                    <a:pt x="1399904" y="104557"/>
                  </a:cubicBezTo>
                  <a:cubicBezTo>
                    <a:pt x="1398949" y="109966"/>
                    <a:pt x="1397804" y="115312"/>
                    <a:pt x="1396786" y="120657"/>
                  </a:cubicBezTo>
                  <a:cubicBezTo>
                    <a:pt x="1394494" y="132685"/>
                    <a:pt x="1392203" y="144776"/>
                    <a:pt x="1389658" y="156676"/>
                  </a:cubicBezTo>
                  <a:cubicBezTo>
                    <a:pt x="1388258" y="163040"/>
                    <a:pt x="1386667" y="169404"/>
                    <a:pt x="1385203" y="175768"/>
                  </a:cubicBezTo>
                  <a:cubicBezTo>
                    <a:pt x="1382721" y="186650"/>
                    <a:pt x="1380240" y="197532"/>
                    <a:pt x="1377503" y="208286"/>
                  </a:cubicBezTo>
                  <a:cubicBezTo>
                    <a:pt x="1375849" y="214968"/>
                    <a:pt x="1373939" y="221650"/>
                    <a:pt x="1372157" y="228269"/>
                  </a:cubicBezTo>
                  <a:cubicBezTo>
                    <a:pt x="1369357" y="238578"/>
                    <a:pt x="1366621" y="248887"/>
                    <a:pt x="1363630" y="259069"/>
                  </a:cubicBezTo>
                  <a:cubicBezTo>
                    <a:pt x="1361657" y="265942"/>
                    <a:pt x="1359430" y="272688"/>
                    <a:pt x="1357266" y="279497"/>
                  </a:cubicBezTo>
                  <a:cubicBezTo>
                    <a:pt x="1354212" y="289488"/>
                    <a:pt x="1350903" y="299416"/>
                    <a:pt x="1347911" y="309279"/>
                  </a:cubicBezTo>
                  <a:cubicBezTo>
                    <a:pt x="1345621" y="316089"/>
                    <a:pt x="1343202" y="322898"/>
                    <a:pt x="1340784" y="329707"/>
                  </a:cubicBezTo>
                  <a:cubicBezTo>
                    <a:pt x="1337411" y="339380"/>
                    <a:pt x="1334038" y="348799"/>
                    <a:pt x="1330475" y="358662"/>
                  </a:cubicBezTo>
                  <a:cubicBezTo>
                    <a:pt x="1327929" y="365472"/>
                    <a:pt x="1325256" y="372217"/>
                    <a:pt x="1322647" y="378963"/>
                  </a:cubicBezTo>
                  <a:cubicBezTo>
                    <a:pt x="1318956" y="388464"/>
                    <a:pt x="1315182" y="397927"/>
                    <a:pt x="1311320" y="407345"/>
                  </a:cubicBezTo>
                  <a:cubicBezTo>
                    <a:pt x="1308520" y="414027"/>
                    <a:pt x="1305656" y="420646"/>
                    <a:pt x="1302792" y="427328"/>
                  </a:cubicBezTo>
                  <a:cubicBezTo>
                    <a:pt x="1298783" y="436619"/>
                    <a:pt x="1294710" y="445910"/>
                    <a:pt x="1290447" y="455137"/>
                  </a:cubicBezTo>
                  <a:cubicBezTo>
                    <a:pt x="1287456" y="461501"/>
                    <a:pt x="1284083" y="468247"/>
                    <a:pt x="1281283" y="474801"/>
                  </a:cubicBezTo>
                  <a:cubicBezTo>
                    <a:pt x="1276892" y="483965"/>
                    <a:pt x="1272501" y="493129"/>
                    <a:pt x="1267919" y="502166"/>
                  </a:cubicBezTo>
                  <a:cubicBezTo>
                    <a:pt x="1264737" y="508529"/>
                    <a:pt x="1261555" y="514893"/>
                    <a:pt x="1258182" y="521257"/>
                  </a:cubicBezTo>
                  <a:cubicBezTo>
                    <a:pt x="1253473" y="530294"/>
                    <a:pt x="1248637" y="539330"/>
                    <a:pt x="1243736" y="548239"/>
                  </a:cubicBezTo>
                  <a:cubicBezTo>
                    <a:pt x="1240364" y="554603"/>
                    <a:pt x="1236927" y="560967"/>
                    <a:pt x="1233427" y="566885"/>
                  </a:cubicBezTo>
                  <a:cubicBezTo>
                    <a:pt x="1228400" y="575794"/>
                    <a:pt x="1223182" y="584640"/>
                    <a:pt x="1217963" y="593486"/>
                  </a:cubicBezTo>
                  <a:cubicBezTo>
                    <a:pt x="1214400" y="599850"/>
                    <a:pt x="1210772" y="605513"/>
                    <a:pt x="1207145" y="611495"/>
                  </a:cubicBezTo>
                  <a:cubicBezTo>
                    <a:pt x="1201736" y="620341"/>
                    <a:pt x="1196136" y="629059"/>
                    <a:pt x="1190535" y="637778"/>
                  </a:cubicBezTo>
                  <a:cubicBezTo>
                    <a:pt x="1186844" y="643569"/>
                    <a:pt x="1183090" y="649360"/>
                    <a:pt x="1179335" y="655087"/>
                  </a:cubicBezTo>
                  <a:cubicBezTo>
                    <a:pt x="1173480" y="663869"/>
                    <a:pt x="1167518" y="672568"/>
                    <a:pt x="1161453" y="681179"/>
                  </a:cubicBezTo>
                  <a:cubicBezTo>
                    <a:pt x="1157635" y="686715"/>
                    <a:pt x="1153880" y="692252"/>
                    <a:pt x="1149934" y="697661"/>
                  </a:cubicBezTo>
                  <a:cubicBezTo>
                    <a:pt x="1143571" y="706443"/>
                    <a:pt x="1137207" y="715034"/>
                    <a:pt x="1130843" y="723689"/>
                  </a:cubicBezTo>
                  <a:cubicBezTo>
                    <a:pt x="1126961" y="728843"/>
                    <a:pt x="1123143" y="734062"/>
                    <a:pt x="1119197" y="739153"/>
                  </a:cubicBezTo>
                  <a:cubicBezTo>
                    <a:pt x="1112388" y="747998"/>
                    <a:pt x="1105388" y="756653"/>
                    <a:pt x="1098388" y="765308"/>
                  </a:cubicBezTo>
                  <a:cubicBezTo>
                    <a:pt x="1094569" y="770017"/>
                    <a:pt x="1090815" y="774790"/>
                    <a:pt x="1086933" y="779499"/>
                  </a:cubicBezTo>
                  <a:cubicBezTo>
                    <a:pt x="1079424" y="788536"/>
                    <a:pt x="1071660" y="797445"/>
                    <a:pt x="1063960" y="806354"/>
                  </a:cubicBezTo>
                  <a:cubicBezTo>
                    <a:pt x="1060332" y="810427"/>
                    <a:pt x="1056832" y="814627"/>
                    <a:pt x="1053205" y="818700"/>
                  </a:cubicBezTo>
                  <a:cubicBezTo>
                    <a:pt x="1044614" y="828373"/>
                    <a:pt x="1035768" y="837791"/>
                    <a:pt x="1026859" y="847273"/>
                  </a:cubicBezTo>
                  <a:lnTo>
                    <a:pt x="1017950" y="856692"/>
                  </a:lnTo>
                  <a:cubicBezTo>
                    <a:pt x="1006813" y="868274"/>
                    <a:pt x="995549" y="879665"/>
                    <a:pt x="984031" y="890929"/>
                  </a:cubicBezTo>
                  <a:lnTo>
                    <a:pt x="981485" y="893474"/>
                  </a:lnTo>
                  <a:cubicBezTo>
                    <a:pt x="956412" y="917867"/>
                    <a:pt x="930448" y="941349"/>
                    <a:pt x="903593" y="963921"/>
                  </a:cubicBezTo>
                  <a:cubicBezTo>
                    <a:pt x="900729" y="966276"/>
                    <a:pt x="897802" y="968567"/>
                    <a:pt x="894938" y="970985"/>
                  </a:cubicBezTo>
                  <a:cubicBezTo>
                    <a:pt x="884438" y="979640"/>
                    <a:pt x="873937" y="988231"/>
                    <a:pt x="863119" y="996440"/>
                  </a:cubicBezTo>
                  <a:lnTo>
                    <a:pt x="849883" y="1006431"/>
                  </a:lnTo>
                  <a:cubicBezTo>
                    <a:pt x="840464" y="1013622"/>
                    <a:pt x="830791" y="1020750"/>
                    <a:pt x="821500" y="1027750"/>
                  </a:cubicBezTo>
                  <a:cubicBezTo>
                    <a:pt x="816345" y="1031505"/>
                    <a:pt x="811000" y="1035132"/>
                    <a:pt x="805781" y="1038823"/>
                  </a:cubicBezTo>
                  <a:cubicBezTo>
                    <a:pt x="796808" y="1045187"/>
                    <a:pt x="787836" y="1051551"/>
                    <a:pt x="778672" y="1057596"/>
                  </a:cubicBezTo>
                  <a:cubicBezTo>
                    <a:pt x="772944" y="1061478"/>
                    <a:pt x="767090" y="1065233"/>
                    <a:pt x="761298" y="1068987"/>
                  </a:cubicBezTo>
                  <a:cubicBezTo>
                    <a:pt x="752516" y="1074715"/>
                    <a:pt x="743671" y="1080442"/>
                    <a:pt x="734698" y="1086042"/>
                  </a:cubicBezTo>
                  <a:cubicBezTo>
                    <a:pt x="728334" y="1089860"/>
                    <a:pt x="721970" y="1093615"/>
                    <a:pt x="715988" y="1097370"/>
                  </a:cubicBezTo>
                  <a:cubicBezTo>
                    <a:pt x="707270" y="1102588"/>
                    <a:pt x="698488" y="1107870"/>
                    <a:pt x="689579" y="1112961"/>
                  </a:cubicBezTo>
                  <a:cubicBezTo>
                    <a:pt x="683215" y="1116716"/>
                    <a:pt x="676406" y="1120343"/>
                    <a:pt x="669851" y="1123970"/>
                  </a:cubicBezTo>
                  <a:cubicBezTo>
                    <a:pt x="661005" y="1128807"/>
                    <a:pt x="652224" y="1133643"/>
                    <a:pt x="643251" y="1138352"/>
                  </a:cubicBezTo>
                  <a:cubicBezTo>
                    <a:pt x="636441" y="1141916"/>
                    <a:pt x="629568" y="1145416"/>
                    <a:pt x="622696" y="1148916"/>
                  </a:cubicBezTo>
                  <a:cubicBezTo>
                    <a:pt x="613786" y="1153454"/>
                    <a:pt x="604858" y="1157870"/>
                    <a:pt x="595904" y="1162153"/>
                  </a:cubicBezTo>
                  <a:cubicBezTo>
                    <a:pt x="588840" y="1165589"/>
                    <a:pt x="581713" y="1168899"/>
                    <a:pt x="574522" y="1172208"/>
                  </a:cubicBezTo>
                  <a:cubicBezTo>
                    <a:pt x="565530" y="1176452"/>
                    <a:pt x="556493" y="1180500"/>
                    <a:pt x="547412" y="1184363"/>
                  </a:cubicBezTo>
                  <a:cubicBezTo>
                    <a:pt x="540157" y="1187544"/>
                    <a:pt x="532839" y="1190663"/>
                    <a:pt x="525457" y="1193717"/>
                  </a:cubicBezTo>
                  <a:cubicBezTo>
                    <a:pt x="516293" y="1197536"/>
                    <a:pt x="507110" y="1201271"/>
                    <a:pt x="497902" y="1204918"/>
                  </a:cubicBezTo>
                  <a:cubicBezTo>
                    <a:pt x="490393" y="1207845"/>
                    <a:pt x="482883" y="1210772"/>
                    <a:pt x="475374" y="1213572"/>
                  </a:cubicBezTo>
                  <a:cubicBezTo>
                    <a:pt x="471492" y="1215036"/>
                    <a:pt x="467674" y="1216627"/>
                    <a:pt x="463728" y="1218091"/>
                  </a:cubicBezTo>
                  <a:lnTo>
                    <a:pt x="463728" y="1218473"/>
                  </a:lnTo>
                  <a:lnTo>
                    <a:pt x="463728" y="1218473"/>
                  </a:lnTo>
                  <a:lnTo>
                    <a:pt x="463728" y="1221591"/>
                  </a:lnTo>
                  <a:cubicBezTo>
                    <a:pt x="464237" y="1236418"/>
                    <a:pt x="464492" y="1251055"/>
                    <a:pt x="464492" y="1265246"/>
                  </a:cubicBezTo>
                  <a:cubicBezTo>
                    <a:pt x="464492" y="1277974"/>
                    <a:pt x="464320" y="1290873"/>
                    <a:pt x="463983" y="1303938"/>
                  </a:cubicBezTo>
                  <a:cubicBezTo>
                    <a:pt x="463983" y="1308329"/>
                    <a:pt x="463601" y="1312720"/>
                    <a:pt x="463474" y="1317111"/>
                  </a:cubicBezTo>
                  <a:cubicBezTo>
                    <a:pt x="463156" y="1325575"/>
                    <a:pt x="462901" y="1334102"/>
                    <a:pt x="462456" y="1342566"/>
                  </a:cubicBezTo>
                  <a:cubicBezTo>
                    <a:pt x="462456" y="1347721"/>
                    <a:pt x="461756" y="1352875"/>
                    <a:pt x="461437" y="1358094"/>
                  </a:cubicBezTo>
                  <a:cubicBezTo>
                    <a:pt x="460928" y="1365730"/>
                    <a:pt x="460483" y="1373367"/>
                    <a:pt x="459910" y="1381003"/>
                  </a:cubicBezTo>
                  <a:cubicBezTo>
                    <a:pt x="459465" y="1386476"/>
                    <a:pt x="458892" y="1391949"/>
                    <a:pt x="458383" y="1397422"/>
                  </a:cubicBezTo>
                  <a:cubicBezTo>
                    <a:pt x="457746" y="1404740"/>
                    <a:pt x="457110" y="1411995"/>
                    <a:pt x="456346" y="1419249"/>
                  </a:cubicBezTo>
                  <a:cubicBezTo>
                    <a:pt x="455710" y="1424913"/>
                    <a:pt x="455010" y="1430577"/>
                    <a:pt x="454310" y="1436241"/>
                  </a:cubicBezTo>
                  <a:cubicBezTo>
                    <a:pt x="453483" y="1443305"/>
                    <a:pt x="452719" y="1450368"/>
                    <a:pt x="451764" y="1457369"/>
                  </a:cubicBezTo>
                  <a:cubicBezTo>
                    <a:pt x="451001" y="1463160"/>
                    <a:pt x="450110" y="1468887"/>
                    <a:pt x="449283" y="1474614"/>
                  </a:cubicBezTo>
                  <a:cubicBezTo>
                    <a:pt x="448264" y="1481487"/>
                    <a:pt x="447310" y="1488360"/>
                    <a:pt x="446228" y="1495233"/>
                  </a:cubicBezTo>
                  <a:cubicBezTo>
                    <a:pt x="445273" y="1501088"/>
                    <a:pt x="444255" y="1506942"/>
                    <a:pt x="443237" y="1512797"/>
                  </a:cubicBezTo>
                  <a:cubicBezTo>
                    <a:pt x="442219" y="1518652"/>
                    <a:pt x="440946" y="1526161"/>
                    <a:pt x="439673" y="1532843"/>
                  </a:cubicBezTo>
                  <a:cubicBezTo>
                    <a:pt x="438401" y="1539525"/>
                    <a:pt x="437382" y="1544680"/>
                    <a:pt x="436237" y="1550598"/>
                  </a:cubicBezTo>
                  <a:cubicBezTo>
                    <a:pt x="435091" y="1556516"/>
                    <a:pt x="433628" y="1563707"/>
                    <a:pt x="432228" y="1570262"/>
                  </a:cubicBezTo>
                  <a:cubicBezTo>
                    <a:pt x="430828" y="1576817"/>
                    <a:pt x="429555" y="1582099"/>
                    <a:pt x="428218" y="1588017"/>
                  </a:cubicBezTo>
                  <a:cubicBezTo>
                    <a:pt x="426882" y="1593935"/>
                    <a:pt x="425291" y="1600744"/>
                    <a:pt x="423764" y="1607108"/>
                  </a:cubicBezTo>
                  <a:cubicBezTo>
                    <a:pt x="422237" y="1613472"/>
                    <a:pt x="420837" y="1619009"/>
                    <a:pt x="419309" y="1624927"/>
                  </a:cubicBezTo>
                  <a:cubicBezTo>
                    <a:pt x="417782" y="1630845"/>
                    <a:pt x="416064" y="1637654"/>
                    <a:pt x="414345" y="1644018"/>
                  </a:cubicBezTo>
                  <a:cubicBezTo>
                    <a:pt x="412627" y="1650382"/>
                    <a:pt x="411100" y="1655918"/>
                    <a:pt x="409445" y="1661773"/>
                  </a:cubicBezTo>
                  <a:cubicBezTo>
                    <a:pt x="407791" y="1667628"/>
                    <a:pt x="405818" y="1674501"/>
                    <a:pt x="403972" y="1680865"/>
                  </a:cubicBezTo>
                  <a:lnTo>
                    <a:pt x="398627" y="1698429"/>
                  </a:lnTo>
                  <a:cubicBezTo>
                    <a:pt x="396654" y="1704792"/>
                    <a:pt x="394681" y="1711156"/>
                    <a:pt x="392645" y="1717138"/>
                  </a:cubicBezTo>
                  <a:cubicBezTo>
                    <a:pt x="390609" y="1723120"/>
                    <a:pt x="388827" y="1728784"/>
                    <a:pt x="386854" y="1734639"/>
                  </a:cubicBezTo>
                  <a:cubicBezTo>
                    <a:pt x="384881" y="1740493"/>
                    <a:pt x="382590" y="1746984"/>
                    <a:pt x="380490" y="1753157"/>
                  </a:cubicBezTo>
                  <a:cubicBezTo>
                    <a:pt x="378390" y="1759330"/>
                    <a:pt x="376354" y="1764675"/>
                    <a:pt x="374126" y="1770466"/>
                  </a:cubicBezTo>
                  <a:cubicBezTo>
                    <a:pt x="371899" y="1776258"/>
                    <a:pt x="369608" y="1782621"/>
                    <a:pt x="367254" y="1788731"/>
                  </a:cubicBezTo>
                  <a:cubicBezTo>
                    <a:pt x="364899" y="1794840"/>
                    <a:pt x="362799" y="1800249"/>
                    <a:pt x="360508" y="1805976"/>
                  </a:cubicBezTo>
                  <a:cubicBezTo>
                    <a:pt x="358217" y="1811704"/>
                    <a:pt x="355671" y="1818004"/>
                    <a:pt x="353190" y="1823986"/>
                  </a:cubicBezTo>
                  <a:cubicBezTo>
                    <a:pt x="350708" y="1829968"/>
                    <a:pt x="348480" y="1835377"/>
                    <a:pt x="345999" y="1841041"/>
                  </a:cubicBezTo>
                  <a:cubicBezTo>
                    <a:pt x="343517" y="1846705"/>
                    <a:pt x="340844" y="1852941"/>
                    <a:pt x="338171" y="1858859"/>
                  </a:cubicBezTo>
                  <a:cubicBezTo>
                    <a:pt x="335498" y="1864778"/>
                    <a:pt x="333144" y="1870123"/>
                    <a:pt x="330598" y="1875723"/>
                  </a:cubicBezTo>
                  <a:cubicBezTo>
                    <a:pt x="328053" y="1881324"/>
                    <a:pt x="325062" y="1887496"/>
                    <a:pt x="322262" y="1893415"/>
                  </a:cubicBezTo>
                  <a:cubicBezTo>
                    <a:pt x="319461" y="1899333"/>
                    <a:pt x="316980" y="1904487"/>
                    <a:pt x="314307" y="1909961"/>
                  </a:cubicBezTo>
                  <a:cubicBezTo>
                    <a:pt x="311634" y="1915433"/>
                    <a:pt x="308452" y="1921670"/>
                    <a:pt x="305461" y="1927525"/>
                  </a:cubicBezTo>
                  <a:lnTo>
                    <a:pt x="297125" y="1943816"/>
                  </a:lnTo>
                  <a:cubicBezTo>
                    <a:pt x="294070" y="1949607"/>
                    <a:pt x="290761" y="1955398"/>
                    <a:pt x="287770" y="1961189"/>
                  </a:cubicBezTo>
                  <a:cubicBezTo>
                    <a:pt x="284779" y="1966980"/>
                    <a:pt x="281979" y="1971880"/>
                    <a:pt x="278988" y="1977226"/>
                  </a:cubicBezTo>
                  <a:cubicBezTo>
                    <a:pt x="275997" y="1982571"/>
                    <a:pt x="272624" y="1988808"/>
                    <a:pt x="269124" y="1994535"/>
                  </a:cubicBezTo>
                  <a:cubicBezTo>
                    <a:pt x="265624" y="2000263"/>
                    <a:pt x="263142" y="2004972"/>
                    <a:pt x="260088" y="2010126"/>
                  </a:cubicBezTo>
                  <a:cubicBezTo>
                    <a:pt x="257033" y="2015281"/>
                    <a:pt x="253087" y="2021709"/>
                    <a:pt x="249524" y="2027499"/>
                  </a:cubicBezTo>
                  <a:cubicBezTo>
                    <a:pt x="245960" y="2033291"/>
                    <a:pt x="243160" y="2037554"/>
                    <a:pt x="240233" y="2042582"/>
                  </a:cubicBezTo>
                  <a:cubicBezTo>
                    <a:pt x="237305" y="2047609"/>
                    <a:pt x="232851" y="2054164"/>
                    <a:pt x="229096" y="2059891"/>
                  </a:cubicBezTo>
                  <a:cubicBezTo>
                    <a:pt x="225341" y="2065618"/>
                    <a:pt x="222732" y="2069691"/>
                    <a:pt x="219614" y="2074528"/>
                  </a:cubicBezTo>
                  <a:cubicBezTo>
                    <a:pt x="215668" y="2080446"/>
                    <a:pt x="211659" y="2086237"/>
                    <a:pt x="207650" y="2092092"/>
                  </a:cubicBezTo>
                  <a:lnTo>
                    <a:pt x="198104" y="2106029"/>
                  </a:lnTo>
                  <a:cubicBezTo>
                    <a:pt x="193650" y="2112392"/>
                    <a:pt x="189068" y="2118756"/>
                    <a:pt x="184550" y="2124738"/>
                  </a:cubicBezTo>
                  <a:cubicBezTo>
                    <a:pt x="181622" y="2128811"/>
                    <a:pt x="178758" y="2132884"/>
                    <a:pt x="175767" y="2136893"/>
                  </a:cubicBezTo>
                  <a:cubicBezTo>
                    <a:pt x="169149" y="2145758"/>
                    <a:pt x="162423" y="2154540"/>
                    <a:pt x="155594" y="2163239"/>
                  </a:cubicBezTo>
                  <a:cubicBezTo>
                    <a:pt x="152922" y="2166739"/>
                    <a:pt x="150185" y="2170175"/>
                    <a:pt x="147449" y="2173612"/>
                  </a:cubicBezTo>
                  <a:cubicBezTo>
                    <a:pt x="141085" y="2181376"/>
                    <a:pt x="135039" y="2189203"/>
                    <a:pt x="128676" y="2196839"/>
                  </a:cubicBezTo>
                  <a:cubicBezTo>
                    <a:pt x="125494" y="2200722"/>
                    <a:pt x="122312" y="2204476"/>
                    <a:pt x="118939" y="2208358"/>
                  </a:cubicBezTo>
                  <a:cubicBezTo>
                    <a:pt x="113912" y="2214277"/>
                    <a:pt x="108948" y="2220195"/>
                    <a:pt x="103857" y="2226049"/>
                  </a:cubicBezTo>
                  <a:cubicBezTo>
                    <a:pt x="100229" y="2230249"/>
                    <a:pt x="96411" y="2234386"/>
                    <a:pt x="92657" y="2238777"/>
                  </a:cubicBezTo>
                  <a:cubicBezTo>
                    <a:pt x="87884" y="2244123"/>
                    <a:pt x="83111" y="2249532"/>
                    <a:pt x="78211" y="2254814"/>
                  </a:cubicBezTo>
                  <a:cubicBezTo>
                    <a:pt x="74329" y="2259077"/>
                    <a:pt x="70320" y="2263277"/>
                    <a:pt x="66310" y="2267541"/>
                  </a:cubicBezTo>
                  <a:cubicBezTo>
                    <a:pt x="61474" y="2272696"/>
                    <a:pt x="56701" y="2277851"/>
                    <a:pt x="51801" y="2282878"/>
                  </a:cubicBezTo>
                  <a:cubicBezTo>
                    <a:pt x="46901" y="2287905"/>
                    <a:pt x="43465" y="2291278"/>
                    <a:pt x="39073" y="2295605"/>
                  </a:cubicBezTo>
                  <a:lnTo>
                    <a:pt x="24309" y="2310369"/>
                  </a:lnTo>
                  <a:lnTo>
                    <a:pt x="11582" y="2323097"/>
                  </a:lnTo>
                  <a:cubicBezTo>
                    <a:pt x="7700" y="2326788"/>
                    <a:pt x="3946" y="2330543"/>
                    <a:pt x="0" y="2334170"/>
                  </a:cubicBezTo>
                  <a:cubicBezTo>
                    <a:pt x="245623" y="2534387"/>
                    <a:pt x="552789" y="2643736"/>
                    <a:pt x="869674" y="2643768"/>
                  </a:cubicBezTo>
                  <a:cubicBezTo>
                    <a:pt x="1629445" y="2643768"/>
                    <a:pt x="2247559" y="2025654"/>
                    <a:pt x="2247559" y="1265883"/>
                  </a:cubicBezTo>
                  <a:cubicBezTo>
                    <a:pt x="2247495" y="717579"/>
                    <a:pt x="1915242" y="216050"/>
                    <a:pt x="1414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60"/>
            <p:cNvSpPr/>
            <p:nvPr/>
          </p:nvSpPr>
          <p:spPr>
            <a:xfrm>
              <a:off x="2780848" y="3062039"/>
              <a:ext cx="1333338" cy="1242967"/>
            </a:xfrm>
            <a:custGeom>
              <a:rect b="b" l="l" r="r" t="t"/>
              <a:pathLst>
                <a:path extrusionOk="0" h="1242967" w="1333338">
                  <a:moveTo>
                    <a:pt x="1333339" y="80369"/>
                  </a:moveTo>
                  <a:cubicBezTo>
                    <a:pt x="879430" y="-81875"/>
                    <a:pt x="373725" y="5016"/>
                    <a:pt x="0" y="309465"/>
                  </a:cubicBezTo>
                  <a:cubicBezTo>
                    <a:pt x="3373" y="312583"/>
                    <a:pt x="6364" y="315829"/>
                    <a:pt x="9737" y="318947"/>
                  </a:cubicBezTo>
                  <a:cubicBezTo>
                    <a:pt x="17246" y="326075"/>
                    <a:pt x="24628" y="333393"/>
                    <a:pt x="32010" y="340648"/>
                  </a:cubicBezTo>
                  <a:cubicBezTo>
                    <a:pt x="41492" y="350066"/>
                    <a:pt x="51101" y="359739"/>
                    <a:pt x="60201" y="369221"/>
                  </a:cubicBezTo>
                  <a:cubicBezTo>
                    <a:pt x="67329" y="376730"/>
                    <a:pt x="74393" y="384240"/>
                    <a:pt x="81456" y="391876"/>
                  </a:cubicBezTo>
                  <a:cubicBezTo>
                    <a:pt x="90448" y="401676"/>
                    <a:pt x="99294" y="411604"/>
                    <a:pt x="107993" y="421659"/>
                  </a:cubicBezTo>
                  <a:cubicBezTo>
                    <a:pt x="114739" y="429359"/>
                    <a:pt x="121421" y="437123"/>
                    <a:pt x="127912" y="444950"/>
                  </a:cubicBezTo>
                  <a:cubicBezTo>
                    <a:pt x="136567" y="455259"/>
                    <a:pt x="144903" y="465760"/>
                    <a:pt x="153367" y="476260"/>
                  </a:cubicBezTo>
                  <a:cubicBezTo>
                    <a:pt x="159731" y="484087"/>
                    <a:pt x="165713" y="491851"/>
                    <a:pt x="171695" y="499806"/>
                  </a:cubicBezTo>
                  <a:cubicBezTo>
                    <a:pt x="180031" y="510815"/>
                    <a:pt x="188050" y="522015"/>
                    <a:pt x="196068" y="533279"/>
                  </a:cubicBezTo>
                  <a:cubicBezTo>
                    <a:pt x="201541" y="540979"/>
                    <a:pt x="207141" y="548616"/>
                    <a:pt x="212487" y="556380"/>
                  </a:cubicBezTo>
                  <a:cubicBezTo>
                    <a:pt x="220823" y="568662"/>
                    <a:pt x="228841" y="581135"/>
                    <a:pt x="236796" y="593608"/>
                  </a:cubicBezTo>
                  <a:cubicBezTo>
                    <a:pt x="241315" y="600608"/>
                    <a:pt x="245960" y="607545"/>
                    <a:pt x="250287" y="614672"/>
                  </a:cubicBezTo>
                  <a:cubicBezTo>
                    <a:pt x="260024" y="630390"/>
                    <a:pt x="269379" y="646491"/>
                    <a:pt x="278224" y="662400"/>
                  </a:cubicBezTo>
                  <a:cubicBezTo>
                    <a:pt x="280515" y="666473"/>
                    <a:pt x="282997" y="670419"/>
                    <a:pt x="285225" y="674491"/>
                  </a:cubicBezTo>
                  <a:cubicBezTo>
                    <a:pt x="296425" y="694811"/>
                    <a:pt x="307033" y="715391"/>
                    <a:pt x="317043" y="736220"/>
                  </a:cubicBezTo>
                  <a:cubicBezTo>
                    <a:pt x="319462" y="741248"/>
                    <a:pt x="321689" y="746402"/>
                    <a:pt x="324044" y="751429"/>
                  </a:cubicBezTo>
                  <a:cubicBezTo>
                    <a:pt x="331553" y="767275"/>
                    <a:pt x="338998" y="783248"/>
                    <a:pt x="345935" y="799221"/>
                  </a:cubicBezTo>
                  <a:cubicBezTo>
                    <a:pt x="349180" y="806794"/>
                    <a:pt x="352299" y="814431"/>
                    <a:pt x="355226" y="822004"/>
                  </a:cubicBezTo>
                  <a:cubicBezTo>
                    <a:pt x="360890" y="835813"/>
                    <a:pt x="366490" y="849623"/>
                    <a:pt x="371772" y="863623"/>
                  </a:cubicBezTo>
                  <a:cubicBezTo>
                    <a:pt x="374954" y="872150"/>
                    <a:pt x="378136" y="880805"/>
                    <a:pt x="380936" y="889396"/>
                  </a:cubicBezTo>
                  <a:cubicBezTo>
                    <a:pt x="385581" y="902633"/>
                    <a:pt x="390227" y="915933"/>
                    <a:pt x="394490" y="929361"/>
                  </a:cubicBezTo>
                  <a:cubicBezTo>
                    <a:pt x="397418" y="938397"/>
                    <a:pt x="400091" y="947561"/>
                    <a:pt x="402827" y="956725"/>
                  </a:cubicBezTo>
                  <a:cubicBezTo>
                    <a:pt x="406773" y="969898"/>
                    <a:pt x="410591" y="983071"/>
                    <a:pt x="414155" y="996371"/>
                  </a:cubicBezTo>
                  <a:cubicBezTo>
                    <a:pt x="416700" y="1005726"/>
                    <a:pt x="419055" y="1015463"/>
                    <a:pt x="421409" y="1024627"/>
                  </a:cubicBezTo>
                  <a:cubicBezTo>
                    <a:pt x="424636" y="1037908"/>
                    <a:pt x="427709" y="1051227"/>
                    <a:pt x="430637" y="1064591"/>
                  </a:cubicBezTo>
                  <a:cubicBezTo>
                    <a:pt x="432737" y="1074200"/>
                    <a:pt x="434710" y="1083682"/>
                    <a:pt x="436619" y="1093419"/>
                  </a:cubicBezTo>
                  <a:cubicBezTo>
                    <a:pt x="439228" y="1106910"/>
                    <a:pt x="441646" y="1120529"/>
                    <a:pt x="443937" y="1134147"/>
                  </a:cubicBezTo>
                  <a:cubicBezTo>
                    <a:pt x="445528" y="1143757"/>
                    <a:pt x="447119" y="1153238"/>
                    <a:pt x="448519" y="1162975"/>
                  </a:cubicBezTo>
                  <a:cubicBezTo>
                    <a:pt x="450555" y="1176975"/>
                    <a:pt x="452274" y="1190976"/>
                    <a:pt x="453928" y="1205040"/>
                  </a:cubicBezTo>
                  <a:cubicBezTo>
                    <a:pt x="455010" y="1214522"/>
                    <a:pt x="456219" y="1224131"/>
                    <a:pt x="457174" y="1233358"/>
                  </a:cubicBezTo>
                  <a:cubicBezTo>
                    <a:pt x="457174" y="1236604"/>
                    <a:pt x="457937" y="1239722"/>
                    <a:pt x="458256" y="1242968"/>
                  </a:cubicBezTo>
                  <a:cubicBezTo>
                    <a:pt x="948324" y="1054734"/>
                    <a:pt x="1288047" y="603389"/>
                    <a:pt x="1333339" y="80369"/>
                  </a:cubicBezTo>
                  <a:close/>
                </a:path>
              </a:pathLst>
            </a:custGeom>
            <a:solidFill>
              <a:srgbClr val="006060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60"/>
            <p:cNvSpPr/>
            <p:nvPr/>
          </p:nvSpPr>
          <p:spPr>
            <a:xfrm>
              <a:off x="2272764" y="4404727"/>
              <a:ext cx="888637" cy="1048177"/>
            </a:xfrm>
            <a:custGeom>
              <a:rect b="b" l="l" r="r" t="t"/>
              <a:pathLst>
                <a:path extrusionOk="0" h="1048177" w="888637">
                  <a:moveTo>
                    <a:pt x="886411" y="16419"/>
                  </a:moveTo>
                  <a:cubicBezTo>
                    <a:pt x="881574" y="17882"/>
                    <a:pt x="876737" y="19091"/>
                    <a:pt x="871901" y="20491"/>
                  </a:cubicBezTo>
                  <a:cubicBezTo>
                    <a:pt x="858473" y="24310"/>
                    <a:pt x="844982" y="28128"/>
                    <a:pt x="831491" y="31564"/>
                  </a:cubicBezTo>
                  <a:cubicBezTo>
                    <a:pt x="824618" y="33346"/>
                    <a:pt x="817682" y="34874"/>
                    <a:pt x="810809" y="36528"/>
                  </a:cubicBezTo>
                  <a:cubicBezTo>
                    <a:pt x="799227" y="39328"/>
                    <a:pt x="787645" y="42065"/>
                    <a:pt x="775999" y="44610"/>
                  </a:cubicBezTo>
                  <a:lnTo>
                    <a:pt x="753471" y="49192"/>
                  </a:lnTo>
                  <a:cubicBezTo>
                    <a:pt x="742271" y="51356"/>
                    <a:pt x="731071" y="53519"/>
                    <a:pt x="719870" y="55556"/>
                  </a:cubicBezTo>
                  <a:cubicBezTo>
                    <a:pt x="712170" y="56956"/>
                    <a:pt x="704470" y="58165"/>
                    <a:pt x="696706" y="59438"/>
                  </a:cubicBezTo>
                  <a:cubicBezTo>
                    <a:pt x="685506" y="61156"/>
                    <a:pt x="674306" y="62811"/>
                    <a:pt x="663106" y="64274"/>
                  </a:cubicBezTo>
                  <a:lnTo>
                    <a:pt x="640069" y="67265"/>
                  </a:lnTo>
                  <a:cubicBezTo>
                    <a:pt x="628487" y="68602"/>
                    <a:pt x="616841" y="69747"/>
                    <a:pt x="605259" y="70829"/>
                  </a:cubicBezTo>
                  <a:cubicBezTo>
                    <a:pt x="597940" y="71529"/>
                    <a:pt x="590622" y="72293"/>
                    <a:pt x="583304" y="72865"/>
                  </a:cubicBezTo>
                  <a:cubicBezTo>
                    <a:pt x="570576" y="73820"/>
                    <a:pt x="557849" y="74520"/>
                    <a:pt x="545121" y="75220"/>
                  </a:cubicBezTo>
                  <a:cubicBezTo>
                    <a:pt x="538757" y="75220"/>
                    <a:pt x="532712" y="75984"/>
                    <a:pt x="526475" y="76238"/>
                  </a:cubicBezTo>
                  <a:cubicBezTo>
                    <a:pt x="507384" y="76938"/>
                    <a:pt x="488293" y="77384"/>
                    <a:pt x="469201" y="77384"/>
                  </a:cubicBezTo>
                  <a:cubicBezTo>
                    <a:pt x="447991" y="77384"/>
                    <a:pt x="426774" y="76894"/>
                    <a:pt x="405564" y="75920"/>
                  </a:cubicBezTo>
                  <a:cubicBezTo>
                    <a:pt x="398627" y="75920"/>
                    <a:pt x="391690" y="75093"/>
                    <a:pt x="384690" y="74647"/>
                  </a:cubicBezTo>
                  <a:cubicBezTo>
                    <a:pt x="370435" y="73820"/>
                    <a:pt x="356244" y="72993"/>
                    <a:pt x="342053" y="71783"/>
                  </a:cubicBezTo>
                  <a:cubicBezTo>
                    <a:pt x="333844" y="71020"/>
                    <a:pt x="325698" y="70065"/>
                    <a:pt x="317489" y="69238"/>
                  </a:cubicBezTo>
                  <a:cubicBezTo>
                    <a:pt x="304761" y="67902"/>
                    <a:pt x="291652" y="66501"/>
                    <a:pt x="278797" y="64783"/>
                  </a:cubicBezTo>
                  <a:cubicBezTo>
                    <a:pt x="270206" y="63702"/>
                    <a:pt x="261678" y="62429"/>
                    <a:pt x="253342" y="61092"/>
                  </a:cubicBezTo>
                  <a:cubicBezTo>
                    <a:pt x="240933" y="59247"/>
                    <a:pt x="228460" y="57274"/>
                    <a:pt x="216114" y="55110"/>
                  </a:cubicBezTo>
                  <a:cubicBezTo>
                    <a:pt x="207459" y="53583"/>
                    <a:pt x="198868" y="51992"/>
                    <a:pt x="190213" y="50338"/>
                  </a:cubicBezTo>
                  <a:cubicBezTo>
                    <a:pt x="177868" y="47919"/>
                    <a:pt x="165566" y="45329"/>
                    <a:pt x="153303" y="42574"/>
                  </a:cubicBezTo>
                  <a:cubicBezTo>
                    <a:pt x="144840" y="40728"/>
                    <a:pt x="136439" y="38819"/>
                    <a:pt x="127848" y="36846"/>
                  </a:cubicBezTo>
                  <a:cubicBezTo>
                    <a:pt x="115121" y="33792"/>
                    <a:pt x="102393" y="30483"/>
                    <a:pt x="90111" y="27110"/>
                  </a:cubicBezTo>
                  <a:cubicBezTo>
                    <a:pt x="82220" y="25010"/>
                    <a:pt x="74265" y="22910"/>
                    <a:pt x="66374" y="20746"/>
                  </a:cubicBezTo>
                  <a:cubicBezTo>
                    <a:pt x="52819" y="16800"/>
                    <a:pt x="39328" y="12600"/>
                    <a:pt x="25837" y="8018"/>
                  </a:cubicBezTo>
                  <a:cubicBezTo>
                    <a:pt x="19091" y="5855"/>
                    <a:pt x="12409" y="3882"/>
                    <a:pt x="5727" y="1655"/>
                  </a:cubicBezTo>
                  <a:lnTo>
                    <a:pt x="573" y="0"/>
                  </a:lnTo>
                  <a:cubicBezTo>
                    <a:pt x="191" y="12219"/>
                    <a:pt x="0" y="23864"/>
                    <a:pt x="0" y="35192"/>
                  </a:cubicBezTo>
                  <a:cubicBezTo>
                    <a:pt x="108" y="420079"/>
                    <a:pt x="161188" y="787384"/>
                    <a:pt x="444255" y="1048178"/>
                  </a:cubicBezTo>
                  <a:cubicBezTo>
                    <a:pt x="727354" y="787422"/>
                    <a:pt x="888485" y="420143"/>
                    <a:pt x="888638" y="35255"/>
                  </a:cubicBezTo>
                  <a:cubicBezTo>
                    <a:pt x="888638" y="28892"/>
                    <a:pt x="888638" y="22528"/>
                    <a:pt x="888638" y="158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60"/>
            <p:cNvSpPr/>
            <p:nvPr/>
          </p:nvSpPr>
          <p:spPr>
            <a:xfrm>
              <a:off x="2278364" y="3426997"/>
              <a:ext cx="878901" cy="971304"/>
            </a:xfrm>
            <a:custGeom>
              <a:rect b="b" l="l" r="r" t="t"/>
              <a:pathLst>
                <a:path extrusionOk="0" h="971304" w="878901">
                  <a:moveTo>
                    <a:pt x="438655" y="0"/>
                  </a:moveTo>
                  <a:cubicBezTo>
                    <a:pt x="185873" y="231451"/>
                    <a:pt x="29305" y="549449"/>
                    <a:pt x="0" y="890929"/>
                  </a:cubicBezTo>
                  <a:cubicBezTo>
                    <a:pt x="283322" y="992202"/>
                    <a:pt x="592016" y="997929"/>
                    <a:pt x="878901" y="907220"/>
                  </a:cubicBezTo>
                  <a:cubicBezTo>
                    <a:pt x="853402" y="559688"/>
                    <a:pt x="695879" y="235084"/>
                    <a:pt x="438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60"/>
          <p:cNvSpPr txBox="1"/>
          <p:nvPr>
            <p:ph idx="1" type="body"/>
          </p:nvPr>
        </p:nvSpPr>
        <p:spPr>
          <a:xfrm>
            <a:off x="3426605" y="992382"/>
            <a:ext cx="1850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8250" spcFirstLastPara="1" rIns="5825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98" name="Google Shape;798;p60"/>
          <p:cNvSpPr txBox="1"/>
          <p:nvPr>
            <p:ph idx="2" type="body"/>
          </p:nvPr>
        </p:nvSpPr>
        <p:spPr>
          <a:xfrm>
            <a:off x="3426605" y="1267824"/>
            <a:ext cx="18501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799" name="Google Shape;799;p60"/>
          <p:cNvSpPr txBox="1"/>
          <p:nvPr>
            <p:ph idx="3" type="body"/>
          </p:nvPr>
        </p:nvSpPr>
        <p:spPr>
          <a:xfrm>
            <a:off x="3426605" y="1758028"/>
            <a:ext cx="1850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8250" spcFirstLastPara="1" rIns="5825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00" name="Google Shape;800;p60"/>
          <p:cNvSpPr txBox="1"/>
          <p:nvPr>
            <p:ph idx="4" type="body"/>
          </p:nvPr>
        </p:nvSpPr>
        <p:spPr>
          <a:xfrm>
            <a:off x="3426605" y="2034326"/>
            <a:ext cx="18501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01" name="Google Shape;801;p60"/>
          <p:cNvSpPr txBox="1"/>
          <p:nvPr>
            <p:ph idx="5" type="body"/>
          </p:nvPr>
        </p:nvSpPr>
        <p:spPr>
          <a:xfrm>
            <a:off x="3425827" y="2565980"/>
            <a:ext cx="1850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8250" spcFirstLastPara="1" rIns="5825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02" name="Google Shape;802;p60"/>
          <p:cNvSpPr txBox="1"/>
          <p:nvPr>
            <p:ph idx="6" type="body"/>
          </p:nvPr>
        </p:nvSpPr>
        <p:spPr>
          <a:xfrm>
            <a:off x="3425827" y="2841422"/>
            <a:ext cx="18501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llustration with 3 Content">
  <p:cSld name="Illustration with 3 Content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1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cxnSp>
        <p:nvCxnSpPr>
          <p:cNvPr id="805" name="Google Shape;805;p61"/>
          <p:cNvCxnSpPr/>
          <p:nvPr/>
        </p:nvCxnSpPr>
        <p:spPr>
          <a:xfrm>
            <a:off x="2848431" y="992382"/>
            <a:ext cx="0" cy="2340900"/>
          </a:xfrm>
          <a:prstGeom prst="straightConnector1">
            <a:avLst/>
          </a:prstGeom>
          <a:noFill/>
          <a:ln cap="rnd" cmpd="sng" w="25400">
            <a:solidFill>
              <a:schemeClr val="accent4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806" name="Google Shape;806;p61"/>
          <p:cNvSpPr txBox="1"/>
          <p:nvPr>
            <p:ph idx="1" type="body"/>
          </p:nvPr>
        </p:nvSpPr>
        <p:spPr>
          <a:xfrm>
            <a:off x="3426605" y="992382"/>
            <a:ext cx="1850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8250" spcFirstLastPara="1" rIns="5825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07" name="Google Shape;807;p61"/>
          <p:cNvSpPr txBox="1"/>
          <p:nvPr>
            <p:ph idx="2" type="body"/>
          </p:nvPr>
        </p:nvSpPr>
        <p:spPr>
          <a:xfrm>
            <a:off x="3426605" y="1267824"/>
            <a:ext cx="18501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08" name="Google Shape;808;p61"/>
          <p:cNvSpPr txBox="1"/>
          <p:nvPr>
            <p:ph idx="3" type="body"/>
          </p:nvPr>
        </p:nvSpPr>
        <p:spPr>
          <a:xfrm>
            <a:off x="3426605" y="1758028"/>
            <a:ext cx="1850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8250" spcFirstLastPara="1" rIns="5825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09" name="Google Shape;809;p61"/>
          <p:cNvSpPr txBox="1"/>
          <p:nvPr>
            <p:ph idx="4" type="body"/>
          </p:nvPr>
        </p:nvSpPr>
        <p:spPr>
          <a:xfrm>
            <a:off x="3426605" y="2034326"/>
            <a:ext cx="18501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10" name="Google Shape;810;p61"/>
          <p:cNvSpPr txBox="1"/>
          <p:nvPr>
            <p:ph idx="5" type="body"/>
          </p:nvPr>
        </p:nvSpPr>
        <p:spPr>
          <a:xfrm>
            <a:off x="3425827" y="2565980"/>
            <a:ext cx="1850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8250" spcFirstLastPara="1" rIns="5825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1" name="Google Shape;811;p61"/>
          <p:cNvSpPr txBox="1"/>
          <p:nvPr>
            <p:ph idx="6" type="body"/>
          </p:nvPr>
        </p:nvSpPr>
        <p:spPr>
          <a:xfrm>
            <a:off x="3425827" y="2841422"/>
            <a:ext cx="18501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87020" y="395093"/>
            <a:ext cx="1684800" cy="5373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87020" y="988160"/>
            <a:ext cx="1684800" cy="22608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Section Circle Graphic v3">
  <p:cSld name="5 Section Circle Graphic v3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62"/>
          <p:cNvSpPr txBox="1"/>
          <p:nvPr>
            <p:ph type="title"/>
          </p:nvPr>
        </p:nvSpPr>
        <p:spPr>
          <a:xfrm>
            <a:off x="217171" y="440226"/>
            <a:ext cx="27717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grpSp>
        <p:nvGrpSpPr>
          <p:cNvPr id="814" name="Google Shape;814;p62"/>
          <p:cNvGrpSpPr/>
          <p:nvPr/>
        </p:nvGrpSpPr>
        <p:grpSpPr>
          <a:xfrm>
            <a:off x="1652793" y="878431"/>
            <a:ext cx="2180814" cy="2493336"/>
            <a:chOff x="2755148" y="1276876"/>
            <a:chExt cx="3634690" cy="3506309"/>
          </a:xfrm>
        </p:grpSpPr>
        <p:sp>
          <p:nvSpPr>
            <p:cNvPr id="815" name="Google Shape;815;p62"/>
            <p:cNvSpPr/>
            <p:nvPr/>
          </p:nvSpPr>
          <p:spPr>
            <a:xfrm>
              <a:off x="4302817" y="1906371"/>
              <a:ext cx="539345" cy="906584"/>
            </a:xfrm>
            <a:custGeom>
              <a:rect b="b" l="l" r="r" t="t"/>
              <a:pathLst>
                <a:path extrusionOk="0" h="906584" w="539345">
                  <a:moveTo>
                    <a:pt x="0" y="0"/>
                  </a:moveTo>
                  <a:lnTo>
                    <a:pt x="539346" y="0"/>
                  </a:lnTo>
                  <a:lnTo>
                    <a:pt x="539346" y="906584"/>
                  </a:lnTo>
                  <a:lnTo>
                    <a:pt x="0" y="906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816" name="Google Shape;816;p62"/>
            <p:cNvGrpSpPr/>
            <p:nvPr/>
          </p:nvGrpSpPr>
          <p:grpSpPr>
            <a:xfrm>
              <a:off x="3258988" y="1854017"/>
              <a:ext cx="819772" cy="890850"/>
              <a:chOff x="3258988" y="1854017"/>
              <a:chExt cx="819772" cy="890850"/>
            </a:xfrm>
          </p:grpSpPr>
          <p:sp>
            <p:nvSpPr>
              <p:cNvPr id="817" name="Google Shape;817;p62"/>
              <p:cNvSpPr/>
              <p:nvPr/>
            </p:nvSpPr>
            <p:spPr>
              <a:xfrm>
                <a:off x="3258988" y="1890079"/>
                <a:ext cx="783706" cy="854788"/>
              </a:xfrm>
              <a:custGeom>
                <a:rect b="b" l="l" r="r" t="t"/>
                <a:pathLst>
                  <a:path extrusionOk="0" h="854788" w="783706">
                    <a:moveTo>
                      <a:pt x="7996" y="854748"/>
                    </a:moveTo>
                    <a:cubicBezTo>
                      <a:pt x="7179" y="854748"/>
                      <a:pt x="6341" y="854625"/>
                      <a:pt x="5524" y="854359"/>
                    </a:cubicBezTo>
                    <a:cubicBezTo>
                      <a:pt x="1316" y="852991"/>
                      <a:pt x="-972" y="848476"/>
                      <a:pt x="396" y="844288"/>
                    </a:cubicBezTo>
                    <a:cubicBezTo>
                      <a:pt x="123803" y="464650"/>
                      <a:pt x="405243" y="157144"/>
                      <a:pt x="772563" y="644"/>
                    </a:cubicBezTo>
                    <a:cubicBezTo>
                      <a:pt x="776628" y="-1093"/>
                      <a:pt x="781327" y="807"/>
                      <a:pt x="783063" y="4872"/>
                    </a:cubicBezTo>
                    <a:cubicBezTo>
                      <a:pt x="784799" y="8937"/>
                      <a:pt x="782900" y="13636"/>
                      <a:pt x="778834" y="15372"/>
                    </a:cubicBezTo>
                    <a:cubicBezTo>
                      <a:pt x="415764" y="170075"/>
                      <a:pt x="137592" y="474006"/>
                      <a:pt x="15615" y="849252"/>
                    </a:cubicBezTo>
                    <a:cubicBezTo>
                      <a:pt x="14512" y="852643"/>
                      <a:pt x="11387" y="854788"/>
                      <a:pt x="8016" y="8547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18" name="Google Shape;818;p62"/>
              <p:cNvSpPr/>
              <p:nvPr/>
            </p:nvSpPr>
            <p:spPr>
              <a:xfrm rot="-3402600">
                <a:off x="4002860" y="1866263"/>
                <a:ext cx="63654" cy="63654"/>
              </a:xfrm>
              <a:custGeom>
                <a:rect b="b" l="l" r="r" t="t"/>
                <a:pathLst>
                  <a:path extrusionOk="0" h="63654" w="63654">
                    <a:moveTo>
                      <a:pt x="63654" y="31827"/>
                    </a:moveTo>
                    <a:cubicBezTo>
                      <a:pt x="63654" y="49405"/>
                      <a:pt x="49405" y="63654"/>
                      <a:pt x="31827" y="63654"/>
                    </a:cubicBezTo>
                    <a:cubicBezTo>
                      <a:pt x="14249" y="63654"/>
                      <a:pt x="0" y="49405"/>
                      <a:pt x="0" y="31827"/>
                    </a:cubicBezTo>
                    <a:cubicBezTo>
                      <a:pt x="0" y="14250"/>
                      <a:pt x="14249" y="0"/>
                      <a:pt x="31827" y="0"/>
                    </a:cubicBezTo>
                    <a:cubicBezTo>
                      <a:pt x="49405" y="0"/>
                      <a:pt x="63654" y="14250"/>
                      <a:pt x="63654" y="31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819" name="Google Shape;819;p62"/>
            <p:cNvSpPr/>
            <p:nvPr/>
          </p:nvSpPr>
          <p:spPr>
            <a:xfrm rot="-4320000">
              <a:off x="3540678" y="2460106"/>
              <a:ext cx="539345" cy="906584"/>
            </a:xfrm>
            <a:custGeom>
              <a:rect b="b" l="l" r="r" t="t"/>
              <a:pathLst>
                <a:path extrusionOk="0" h="906584" w="539345">
                  <a:moveTo>
                    <a:pt x="0" y="0"/>
                  </a:moveTo>
                  <a:lnTo>
                    <a:pt x="539346" y="0"/>
                  </a:lnTo>
                  <a:lnTo>
                    <a:pt x="539346" y="906584"/>
                  </a:lnTo>
                  <a:lnTo>
                    <a:pt x="0" y="9065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820" name="Google Shape;820;p62"/>
            <p:cNvGrpSpPr/>
            <p:nvPr/>
          </p:nvGrpSpPr>
          <p:grpSpPr>
            <a:xfrm>
              <a:off x="3166232" y="3243434"/>
              <a:ext cx="607405" cy="1036144"/>
              <a:chOff x="3166232" y="3243434"/>
              <a:chExt cx="607405" cy="1036144"/>
            </a:xfrm>
          </p:grpSpPr>
          <p:sp>
            <p:nvSpPr>
              <p:cNvPr id="821" name="Google Shape;821;p62"/>
              <p:cNvSpPr/>
              <p:nvPr/>
            </p:nvSpPr>
            <p:spPr>
              <a:xfrm>
                <a:off x="3197149" y="3274257"/>
                <a:ext cx="576488" cy="1005321"/>
              </a:xfrm>
              <a:custGeom>
                <a:rect b="b" l="l" r="r" t="t"/>
                <a:pathLst>
                  <a:path extrusionOk="0" h="1005321" w="576488">
                    <a:moveTo>
                      <a:pt x="568467" y="1005322"/>
                    </a:moveTo>
                    <a:cubicBezTo>
                      <a:pt x="566833" y="1005322"/>
                      <a:pt x="565199" y="1004832"/>
                      <a:pt x="563769" y="1003790"/>
                    </a:cubicBezTo>
                    <a:cubicBezTo>
                      <a:pt x="240839" y="769110"/>
                      <a:pt x="35372" y="406428"/>
                      <a:pt x="31" y="8711"/>
                    </a:cubicBezTo>
                    <a:cubicBezTo>
                      <a:pt x="-357" y="4318"/>
                      <a:pt x="2891" y="437"/>
                      <a:pt x="7283" y="29"/>
                    </a:cubicBezTo>
                    <a:cubicBezTo>
                      <a:pt x="11696" y="-339"/>
                      <a:pt x="15577" y="2888"/>
                      <a:pt x="15965" y="7281"/>
                    </a:cubicBezTo>
                    <a:cubicBezTo>
                      <a:pt x="50898" y="400381"/>
                      <a:pt x="253995" y="758876"/>
                      <a:pt x="573186" y="990818"/>
                    </a:cubicBezTo>
                    <a:cubicBezTo>
                      <a:pt x="576761" y="993412"/>
                      <a:pt x="577558" y="998417"/>
                      <a:pt x="574963" y="1001992"/>
                    </a:cubicBezTo>
                    <a:cubicBezTo>
                      <a:pt x="573390" y="1004137"/>
                      <a:pt x="570959" y="1005281"/>
                      <a:pt x="568488" y="10052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22" name="Google Shape;822;p62"/>
              <p:cNvSpPr/>
              <p:nvPr/>
            </p:nvSpPr>
            <p:spPr>
              <a:xfrm rot="-4511400">
                <a:off x="3173310" y="3250512"/>
                <a:ext cx="63654" cy="63654"/>
              </a:xfrm>
              <a:custGeom>
                <a:rect b="b" l="l" r="r" t="t"/>
                <a:pathLst>
                  <a:path extrusionOk="0" h="63654" w="63654">
                    <a:moveTo>
                      <a:pt x="63654" y="31827"/>
                    </a:moveTo>
                    <a:cubicBezTo>
                      <a:pt x="63654" y="49405"/>
                      <a:pt x="49405" y="63654"/>
                      <a:pt x="31827" y="63654"/>
                    </a:cubicBezTo>
                    <a:cubicBezTo>
                      <a:pt x="14249" y="63654"/>
                      <a:pt x="0" y="49405"/>
                      <a:pt x="0" y="31827"/>
                    </a:cubicBezTo>
                    <a:cubicBezTo>
                      <a:pt x="0" y="14249"/>
                      <a:pt x="14249" y="0"/>
                      <a:pt x="31827" y="0"/>
                    </a:cubicBezTo>
                    <a:cubicBezTo>
                      <a:pt x="49405" y="0"/>
                      <a:pt x="63654" y="14249"/>
                      <a:pt x="63654" y="3182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823" name="Google Shape;823;p62"/>
            <p:cNvSpPr/>
            <p:nvPr/>
          </p:nvSpPr>
          <p:spPr>
            <a:xfrm rot="-8640000">
              <a:off x="3831782" y="3356051"/>
              <a:ext cx="539345" cy="906584"/>
            </a:xfrm>
            <a:custGeom>
              <a:rect b="b" l="l" r="r" t="t"/>
              <a:pathLst>
                <a:path extrusionOk="0" h="906584" w="539345">
                  <a:moveTo>
                    <a:pt x="0" y="0"/>
                  </a:moveTo>
                  <a:lnTo>
                    <a:pt x="539346" y="0"/>
                  </a:lnTo>
                  <a:lnTo>
                    <a:pt x="539346" y="906584"/>
                  </a:lnTo>
                  <a:lnTo>
                    <a:pt x="0" y="9065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824" name="Google Shape;824;p62"/>
            <p:cNvGrpSpPr/>
            <p:nvPr/>
          </p:nvGrpSpPr>
          <p:grpSpPr>
            <a:xfrm>
              <a:off x="4233430" y="4263611"/>
              <a:ext cx="1153914" cy="278143"/>
              <a:chOff x="4233430" y="4263611"/>
              <a:chExt cx="1153914" cy="278143"/>
            </a:xfrm>
          </p:grpSpPr>
          <p:sp>
            <p:nvSpPr>
              <p:cNvPr id="825" name="Google Shape;825;p62"/>
              <p:cNvSpPr/>
              <p:nvPr/>
            </p:nvSpPr>
            <p:spPr>
              <a:xfrm>
                <a:off x="4257264" y="4263611"/>
                <a:ext cx="1130080" cy="278143"/>
              </a:xfrm>
              <a:custGeom>
                <a:rect b="b" l="l" r="r" t="t"/>
                <a:pathLst>
                  <a:path extrusionOk="0" h="278143" w="1130080">
                    <a:moveTo>
                      <a:pt x="315226" y="278123"/>
                    </a:moveTo>
                    <a:cubicBezTo>
                      <a:pt x="212145" y="278123"/>
                      <a:pt x="108533" y="266581"/>
                      <a:pt x="6208" y="243109"/>
                    </a:cubicBezTo>
                    <a:cubicBezTo>
                      <a:pt x="1898" y="242128"/>
                      <a:pt x="-778" y="237838"/>
                      <a:pt x="202" y="233528"/>
                    </a:cubicBezTo>
                    <a:cubicBezTo>
                      <a:pt x="1183" y="229218"/>
                      <a:pt x="5473" y="226521"/>
                      <a:pt x="9783" y="227522"/>
                    </a:cubicBezTo>
                    <a:cubicBezTo>
                      <a:pt x="394426" y="315793"/>
                      <a:pt x="798149" y="233405"/>
                      <a:pt x="1117381" y="1525"/>
                    </a:cubicBezTo>
                    <a:cubicBezTo>
                      <a:pt x="1120956" y="-1070"/>
                      <a:pt x="1125961" y="-273"/>
                      <a:pt x="1128555" y="3302"/>
                    </a:cubicBezTo>
                    <a:cubicBezTo>
                      <a:pt x="1131150" y="6877"/>
                      <a:pt x="1130353" y="11882"/>
                      <a:pt x="1126778" y="14476"/>
                    </a:cubicBezTo>
                    <a:cubicBezTo>
                      <a:pt x="888728" y="187401"/>
                      <a:pt x="604183" y="278143"/>
                      <a:pt x="315206" y="27814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26" name="Google Shape;826;p62"/>
              <p:cNvSpPr/>
              <p:nvPr/>
            </p:nvSpPr>
            <p:spPr>
              <a:xfrm>
                <a:off x="4233430" y="4467097"/>
                <a:ext cx="63659" cy="63658"/>
              </a:xfrm>
              <a:custGeom>
                <a:rect b="b" l="l" r="r" t="t"/>
                <a:pathLst>
                  <a:path extrusionOk="0" h="63658" w="63659">
                    <a:moveTo>
                      <a:pt x="58274" y="49531"/>
                    </a:moveTo>
                    <a:cubicBezTo>
                      <a:pt x="48489" y="64137"/>
                      <a:pt x="28735" y="68059"/>
                      <a:pt x="14128" y="58274"/>
                    </a:cubicBezTo>
                    <a:cubicBezTo>
                      <a:pt x="-478" y="48489"/>
                      <a:pt x="-4400" y="28735"/>
                      <a:pt x="5385" y="14128"/>
                    </a:cubicBezTo>
                    <a:cubicBezTo>
                      <a:pt x="15170" y="-478"/>
                      <a:pt x="34924" y="-4400"/>
                      <a:pt x="49531" y="5385"/>
                    </a:cubicBezTo>
                    <a:cubicBezTo>
                      <a:pt x="64137" y="15170"/>
                      <a:pt x="68059" y="34924"/>
                      <a:pt x="58274" y="495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827" name="Google Shape;827;p62"/>
            <p:cNvSpPr/>
            <p:nvPr/>
          </p:nvSpPr>
          <p:spPr>
            <a:xfrm rot="8640000">
              <a:off x="4773863" y="3356067"/>
              <a:ext cx="539345" cy="906584"/>
            </a:xfrm>
            <a:custGeom>
              <a:rect b="b" l="l" r="r" t="t"/>
              <a:pathLst>
                <a:path extrusionOk="0" h="906584" w="539345">
                  <a:moveTo>
                    <a:pt x="0" y="0"/>
                  </a:moveTo>
                  <a:lnTo>
                    <a:pt x="539346" y="0"/>
                  </a:lnTo>
                  <a:lnTo>
                    <a:pt x="539346" y="906584"/>
                  </a:lnTo>
                  <a:lnTo>
                    <a:pt x="0" y="906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828" name="Google Shape;828;p62"/>
            <p:cNvGrpSpPr/>
            <p:nvPr/>
          </p:nvGrpSpPr>
          <p:grpSpPr>
            <a:xfrm>
              <a:off x="5715862" y="2728866"/>
              <a:ext cx="237335" cy="1171481"/>
              <a:chOff x="5715862" y="2728866"/>
              <a:chExt cx="237335" cy="1171481"/>
            </a:xfrm>
          </p:grpSpPr>
          <p:sp>
            <p:nvSpPr>
              <p:cNvPr id="829" name="Google Shape;829;p62"/>
              <p:cNvSpPr/>
              <p:nvPr/>
            </p:nvSpPr>
            <p:spPr>
              <a:xfrm>
                <a:off x="5741951" y="2728866"/>
                <a:ext cx="211246" cy="1145805"/>
              </a:xfrm>
              <a:custGeom>
                <a:rect b="b" l="l" r="r" t="t"/>
                <a:pathLst>
                  <a:path extrusionOk="0" h="1145805" w="211246">
                    <a:moveTo>
                      <a:pt x="8001" y="1145805"/>
                    </a:moveTo>
                    <a:cubicBezTo>
                      <a:pt x="6592" y="1145805"/>
                      <a:pt x="5182" y="1145437"/>
                      <a:pt x="3895" y="1144661"/>
                    </a:cubicBezTo>
                    <a:cubicBezTo>
                      <a:pt x="96" y="1142394"/>
                      <a:pt x="-1130" y="1137470"/>
                      <a:pt x="1138" y="1133691"/>
                    </a:cubicBezTo>
                    <a:cubicBezTo>
                      <a:pt x="203949" y="795134"/>
                      <a:pt x="250341" y="385732"/>
                      <a:pt x="128467" y="10466"/>
                    </a:cubicBezTo>
                    <a:cubicBezTo>
                      <a:pt x="127098" y="6257"/>
                      <a:pt x="129406" y="1743"/>
                      <a:pt x="133615" y="395"/>
                    </a:cubicBezTo>
                    <a:cubicBezTo>
                      <a:pt x="137802" y="-974"/>
                      <a:pt x="142337" y="1334"/>
                      <a:pt x="143686" y="5522"/>
                    </a:cubicBezTo>
                    <a:cubicBezTo>
                      <a:pt x="266990" y="385201"/>
                      <a:pt x="220046" y="799383"/>
                      <a:pt x="14865" y="1141924"/>
                    </a:cubicBezTo>
                    <a:cubicBezTo>
                      <a:pt x="13374" y="1144416"/>
                      <a:pt x="10718" y="1145805"/>
                      <a:pt x="8001" y="11458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30" name="Google Shape;830;p62"/>
              <p:cNvSpPr/>
              <p:nvPr/>
            </p:nvSpPr>
            <p:spPr>
              <a:xfrm rot="-5169000">
                <a:off x="5717927" y="3834628"/>
                <a:ext cx="63654" cy="63654"/>
              </a:xfrm>
              <a:custGeom>
                <a:rect b="b" l="l" r="r" t="t"/>
                <a:pathLst>
                  <a:path extrusionOk="0" h="63654" w="63654">
                    <a:moveTo>
                      <a:pt x="63654" y="31827"/>
                    </a:moveTo>
                    <a:cubicBezTo>
                      <a:pt x="63654" y="49405"/>
                      <a:pt x="49405" y="63654"/>
                      <a:pt x="31827" y="63654"/>
                    </a:cubicBezTo>
                    <a:cubicBezTo>
                      <a:pt x="14249" y="63654"/>
                      <a:pt x="0" y="49405"/>
                      <a:pt x="0" y="31827"/>
                    </a:cubicBezTo>
                    <a:cubicBezTo>
                      <a:pt x="0" y="14249"/>
                      <a:pt x="14250" y="0"/>
                      <a:pt x="31827" y="0"/>
                    </a:cubicBezTo>
                    <a:cubicBezTo>
                      <a:pt x="49405" y="0"/>
                      <a:pt x="63654" y="14250"/>
                      <a:pt x="63654" y="318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831" name="Google Shape;831;p62"/>
            <p:cNvSpPr/>
            <p:nvPr/>
          </p:nvSpPr>
          <p:spPr>
            <a:xfrm rot="4320000">
              <a:off x="5064985" y="2460087"/>
              <a:ext cx="539345" cy="906584"/>
            </a:xfrm>
            <a:custGeom>
              <a:rect b="b" l="l" r="r" t="t"/>
              <a:pathLst>
                <a:path extrusionOk="0" h="906584" w="539345">
                  <a:moveTo>
                    <a:pt x="0" y="0"/>
                  </a:moveTo>
                  <a:lnTo>
                    <a:pt x="539346" y="0"/>
                  </a:lnTo>
                  <a:lnTo>
                    <a:pt x="539346" y="906584"/>
                  </a:lnTo>
                  <a:lnTo>
                    <a:pt x="0" y="9065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832" name="Google Shape;832;p62"/>
            <p:cNvGrpSpPr/>
            <p:nvPr/>
          </p:nvGrpSpPr>
          <p:grpSpPr>
            <a:xfrm>
              <a:off x="4564523" y="1780329"/>
              <a:ext cx="1080130" cy="516066"/>
              <a:chOff x="4564523" y="1780329"/>
              <a:chExt cx="1080130" cy="516066"/>
            </a:xfrm>
          </p:grpSpPr>
          <p:sp>
            <p:nvSpPr>
              <p:cNvPr id="833" name="Google Shape;833;p62"/>
              <p:cNvSpPr/>
              <p:nvPr/>
            </p:nvSpPr>
            <p:spPr>
              <a:xfrm>
                <a:off x="4564523" y="1780329"/>
                <a:ext cx="1050936" cy="486927"/>
              </a:xfrm>
              <a:custGeom>
                <a:rect b="b" l="l" r="r" t="t"/>
                <a:pathLst>
                  <a:path extrusionOk="0" h="486927" w="1050936">
                    <a:moveTo>
                      <a:pt x="1042942" y="486927"/>
                    </a:moveTo>
                    <a:cubicBezTo>
                      <a:pt x="1040716" y="486927"/>
                      <a:pt x="1038489" y="485987"/>
                      <a:pt x="1036916" y="484190"/>
                    </a:cubicBezTo>
                    <a:cubicBezTo>
                      <a:pt x="777600" y="186694"/>
                      <a:pt x="402579" y="16057"/>
                      <a:pt x="8008" y="15995"/>
                    </a:cubicBezTo>
                    <a:cubicBezTo>
                      <a:pt x="3595" y="15995"/>
                      <a:pt x="0" y="12420"/>
                      <a:pt x="0" y="7987"/>
                    </a:cubicBezTo>
                    <a:cubicBezTo>
                      <a:pt x="0" y="3575"/>
                      <a:pt x="3575" y="0"/>
                      <a:pt x="8008" y="0"/>
                    </a:cubicBezTo>
                    <a:lnTo>
                      <a:pt x="8008" y="0"/>
                    </a:lnTo>
                    <a:cubicBezTo>
                      <a:pt x="407216" y="41"/>
                      <a:pt x="786630" y="172700"/>
                      <a:pt x="1048969" y="473669"/>
                    </a:cubicBezTo>
                    <a:cubicBezTo>
                      <a:pt x="1051870" y="476999"/>
                      <a:pt x="1051522" y="482045"/>
                      <a:pt x="1048192" y="484946"/>
                    </a:cubicBezTo>
                    <a:cubicBezTo>
                      <a:pt x="1046681" y="486273"/>
                      <a:pt x="1044802" y="486907"/>
                      <a:pt x="1042942" y="4869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34" name="Google Shape;834;p62"/>
              <p:cNvSpPr/>
              <p:nvPr/>
            </p:nvSpPr>
            <p:spPr>
              <a:xfrm rot="-4774200">
                <a:off x="5575763" y="2227505"/>
                <a:ext cx="63654" cy="63654"/>
              </a:xfrm>
              <a:custGeom>
                <a:rect b="b" l="l" r="r" t="t"/>
                <a:pathLst>
                  <a:path extrusionOk="0" h="63654" w="63654">
                    <a:moveTo>
                      <a:pt x="63654" y="31827"/>
                    </a:moveTo>
                    <a:cubicBezTo>
                      <a:pt x="63654" y="49405"/>
                      <a:pt x="49405" y="63654"/>
                      <a:pt x="31827" y="63654"/>
                    </a:cubicBezTo>
                    <a:cubicBezTo>
                      <a:pt x="14250" y="63654"/>
                      <a:pt x="0" y="49405"/>
                      <a:pt x="0" y="31827"/>
                    </a:cubicBezTo>
                    <a:cubicBezTo>
                      <a:pt x="0" y="14250"/>
                      <a:pt x="14250" y="0"/>
                      <a:pt x="31827" y="0"/>
                    </a:cubicBezTo>
                    <a:cubicBezTo>
                      <a:pt x="49405" y="0"/>
                      <a:pt x="63654" y="14250"/>
                      <a:pt x="63654" y="318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835" name="Google Shape;835;p62"/>
            <p:cNvSpPr/>
            <p:nvPr/>
          </p:nvSpPr>
          <p:spPr>
            <a:xfrm rot="-2700000">
              <a:off x="3771120" y="2359637"/>
              <a:ext cx="1602757" cy="1602757"/>
            </a:xfrm>
            <a:custGeom>
              <a:rect b="b" l="l" r="r" t="t"/>
              <a:pathLst>
                <a:path extrusionOk="0" h="1602757" w="1602757">
                  <a:moveTo>
                    <a:pt x="1602758" y="801379"/>
                  </a:moveTo>
                  <a:cubicBezTo>
                    <a:pt x="1602758" y="1243968"/>
                    <a:pt x="1243968" y="1602758"/>
                    <a:pt x="801379" y="1602758"/>
                  </a:cubicBezTo>
                  <a:cubicBezTo>
                    <a:pt x="358790" y="1602758"/>
                    <a:pt x="0" y="1243968"/>
                    <a:pt x="0" y="801379"/>
                  </a:cubicBezTo>
                  <a:cubicBezTo>
                    <a:pt x="0" y="358790"/>
                    <a:pt x="358790" y="0"/>
                    <a:pt x="801379" y="0"/>
                  </a:cubicBezTo>
                  <a:cubicBezTo>
                    <a:pt x="1243968" y="0"/>
                    <a:pt x="1602758" y="358789"/>
                    <a:pt x="1602758" y="8013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58800" sx="93000" rotWithShape="0" algn="ctr" sy="93000">
                <a:srgbClr val="3F3F3F">
                  <a:alpha val="40000"/>
                </a:srgbClr>
              </a:outerShdw>
            </a:effectLst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36" name="Google Shape;836;p62"/>
            <p:cNvSpPr/>
            <p:nvPr/>
          </p:nvSpPr>
          <p:spPr>
            <a:xfrm rot="-2700000">
              <a:off x="5516119" y="2374935"/>
              <a:ext cx="723812" cy="723812"/>
            </a:xfrm>
            <a:custGeom>
              <a:rect b="b" l="l" r="r" t="t"/>
              <a:pathLst>
                <a:path extrusionOk="0" h="723812" w="723812">
                  <a:moveTo>
                    <a:pt x="723813" y="361906"/>
                  </a:moveTo>
                  <a:cubicBezTo>
                    <a:pt x="723813" y="561782"/>
                    <a:pt x="561782" y="723813"/>
                    <a:pt x="361906" y="723813"/>
                  </a:cubicBezTo>
                  <a:cubicBezTo>
                    <a:pt x="162031" y="723813"/>
                    <a:pt x="0" y="561782"/>
                    <a:pt x="0" y="361906"/>
                  </a:cubicBezTo>
                  <a:cubicBezTo>
                    <a:pt x="0" y="162031"/>
                    <a:pt x="162031" y="0"/>
                    <a:pt x="361906" y="0"/>
                  </a:cubicBezTo>
                  <a:cubicBezTo>
                    <a:pt x="561782" y="0"/>
                    <a:pt x="723813" y="162031"/>
                    <a:pt x="723813" y="3619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58800" sx="93000" rotWithShape="0" algn="ctr" sy="93000">
                <a:srgbClr val="3F3F3F">
                  <a:alpha val="40000"/>
                </a:srgbClr>
              </a:outerShdw>
            </a:effectLst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37" name="Google Shape;837;p62"/>
            <p:cNvSpPr/>
            <p:nvPr/>
          </p:nvSpPr>
          <p:spPr>
            <a:xfrm rot="-2700000">
              <a:off x="4210583" y="1426782"/>
              <a:ext cx="723812" cy="723812"/>
            </a:xfrm>
            <a:custGeom>
              <a:rect b="b" l="l" r="r" t="t"/>
              <a:pathLst>
                <a:path extrusionOk="0" h="723812" w="723812">
                  <a:moveTo>
                    <a:pt x="723813" y="361906"/>
                  </a:moveTo>
                  <a:cubicBezTo>
                    <a:pt x="723813" y="561782"/>
                    <a:pt x="561782" y="723813"/>
                    <a:pt x="361907" y="723813"/>
                  </a:cubicBezTo>
                  <a:cubicBezTo>
                    <a:pt x="162031" y="723813"/>
                    <a:pt x="0" y="561782"/>
                    <a:pt x="0" y="361906"/>
                  </a:cubicBezTo>
                  <a:cubicBezTo>
                    <a:pt x="0" y="162031"/>
                    <a:pt x="162031" y="0"/>
                    <a:pt x="361907" y="0"/>
                  </a:cubicBezTo>
                  <a:cubicBezTo>
                    <a:pt x="561782" y="0"/>
                    <a:pt x="723813" y="162031"/>
                    <a:pt x="723813" y="3619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58800" sx="93000" rotWithShape="0" algn="ctr" sy="93000">
                <a:srgbClr val="3F3F3F">
                  <a:alpha val="40000"/>
                </a:srgbClr>
              </a:outerShdw>
            </a:effectLst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38" name="Google Shape;838;p62"/>
            <p:cNvSpPr/>
            <p:nvPr/>
          </p:nvSpPr>
          <p:spPr>
            <a:xfrm rot="-2700000">
              <a:off x="5017294" y="3909439"/>
              <a:ext cx="723812" cy="723812"/>
            </a:xfrm>
            <a:custGeom>
              <a:rect b="b" l="l" r="r" t="t"/>
              <a:pathLst>
                <a:path extrusionOk="0" h="723812" w="723812">
                  <a:moveTo>
                    <a:pt x="723813" y="361906"/>
                  </a:moveTo>
                  <a:cubicBezTo>
                    <a:pt x="723813" y="561782"/>
                    <a:pt x="561782" y="723813"/>
                    <a:pt x="361906" y="723813"/>
                  </a:cubicBezTo>
                  <a:cubicBezTo>
                    <a:pt x="162031" y="723813"/>
                    <a:pt x="0" y="561782"/>
                    <a:pt x="0" y="361906"/>
                  </a:cubicBezTo>
                  <a:cubicBezTo>
                    <a:pt x="0" y="162031"/>
                    <a:pt x="162031" y="0"/>
                    <a:pt x="361906" y="0"/>
                  </a:cubicBezTo>
                  <a:cubicBezTo>
                    <a:pt x="561782" y="0"/>
                    <a:pt x="723813" y="162031"/>
                    <a:pt x="723813" y="3619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58800" sx="93000" rotWithShape="0" algn="ctr" sy="93000">
                <a:srgbClr val="3F3F3F">
                  <a:alpha val="40000"/>
                </a:srgbClr>
              </a:outerShdw>
            </a:effectLst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39" name="Google Shape;839;p62"/>
            <p:cNvSpPr/>
            <p:nvPr/>
          </p:nvSpPr>
          <p:spPr>
            <a:xfrm rot="-2700000">
              <a:off x="3403896" y="3909466"/>
              <a:ext cx="723812" cy="723812"/>
            </a:xfrm>
            <a:custGeom>
              <a:rect b="b" l="l" r="r" t="t"/>
              <a:pathLst>
                <a:path extrusionOk="0" h="723812" w="723812">
                  <a:moveTo>
                    <a:pt x="723813" y="361906"/>
                  </a:moveTo>
                  <a:cubicBezTo>
                    <a:pt x="723813" y="561782"/>
                    <a:pt x="561782" y="723813"/>
                    <a:pt x="361906" y="723813"/>
                  </a:cubicBezTo>
                  <a:cubicBezTo>
                    <a:pt x="162031" y="723813"/>
                    <a:pt x="0" y="561782"/>
                    <a:pt x="0" y="361906"/>
                  </a:cubicBezTo>
                  <a:cubicBezTo>
                    <a:pt x="0" y="162031"/>
                    <a:pt x="162031" y="0"/>
                    <a:pt x="361906" y="0"/>
                  </a:cubicBezTo>
                  <a:cubicBezTo>
                    <a:pt x="561782" y="0"/>
                    <a:pt x="723813" y="162031"/>
                    <a:pt x="723813" y="3619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58800" sx="93000" rotWithShape="0" algn="ctr" sy="93000">
                <a:srgbClr val="3F3F3F">
                  <a:alpha val="40000"/>
                </a:srgbClr>
              </a:outerShdw>
            </a:effectLst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40" name="Google Shape;840;p62"/>
            <p:cNvSpPr/>
            <p:nvPr/>
          </p:nvSpPr>
          <p:spPr>
            <a:xfrm rot="-2700000">
              <a:off x="2905054" y="2374946"/>
              <a:ext cx="723812" cy="723812"/>
            </a:xfrm>
            <a:custGeom>
              <a:rect b="b" l="l" r="r" t="t"/>
              <a:pathLst>
                <a:path extrusionOk="0" h="723812" w="723812">
                  <a:moveTo>
                    <a:pt x="723813" y="361906"/>
                  </a:moveTo>
                  <a:cubicBezTo>
                    <a:pt x="723813" y="561782"/>
                    <a:pt x="561782" y="723813"/>
                    <a:pt x="361906" y="723813"/>
                  </a:cubicBezTo>
                  <a:cubicBezTo>
                    <a:pt x="162031" y="723813"/>
                    <a:pt x="0" y="561782"/>
                    <a:pt x="0" y="361906"/>
                  </a:cubicBezTo>
                  <a:cubicBezTo>
                    <a:pt x="0" y="162031"/>
                    <a:pt x="162031" y="0"/>
                    <a:pt x="361906" y="0"/>
                  </a:cubicBezTo>
                  <a:cubicBezTo>
                    <a:pt x="561782" y="0"/>
                    <a:pt x="723813" y="162031"/>
                    <a:pt x="723813" y="3619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58800" sx="93000" rotWithShape="0" algn="ctr" sy="93000">
                <a:srgbClr val="3F3F3F">
                  <a:alpha val="40000"/>
                </a:srgbClr>
              </a:outerShdw>
            </a:effectLst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41" name="Google Shape;841;p62"/>
          <p:cNvSpPr txBox="1"/>
          <p:nvPr>
            <p:ph idx="1" type="body"/>
          </p:nvPr>
        </p:nvSpPr>
        <p:spPr>
          <a:xfrm>
            <a:off x="257943" y="1772570"/>
            <a:ext cx="13827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42" name="Google Shape;842;p62"/>
          <p:cNvSpPr txBox="1"/>
          <p:nvPr>
            <p:ph idx="2" type="body"/>
          </p:nvPr>
        </p:nvSpPr>
        <p:spPr>
          <a:xfrm>
            <a:off x="417623" y="2949061"/>
            <a:ext cx="15285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43" name="Google Shape;843;p62"/>
          <p:cNvSpPr txBox="1"/>
          <p:nvPr>
            <p:ph idx="3" type="body"/>
          </p:nvPr>
        </p:nvSpPr>
        <p:spPr>
          <a:xfrm>
            <a:off x="3062444" y="872550"/>
            <a:ext cx="14352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44" name="Google Shape;844;p62"/>
          <p:cNvSpPr txBox="1"/>
          <p:nvPr>
            <p:ph idx="4" type="body"/>
          </p:nvPr>
        </p:nvSpPr>
        <p:spPr>
          <a:xfrm>
            <a:off x="3540277" y="2949061"/>
            <a:ext cx="14352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45" name="Google Shape;845;p62"/>
          <p:cNvSpPr txBox="1"/>
          <p:nvPr>
            <p:ph idx="5" type="body"/>
          </p:nvPr>
        </p:nvSpPr>
        <p:spPr>
          <a:xfrm>
            <a:off x="3846182" y="1772570"/>
            <a:ext cx="13821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ection Circle Graphic v2">
  <p:cSld name="4 Section Circle Graphic v2"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63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grpSp>
        <p:nvGrpSpPr>
          <p:cNvPr id="848" name="Google Shape;848;p63"/>
          <p:cNvGrpSpPr/>
          <p:nvPr/>
        </p:nvGrpSpPr>
        <p:grpSpPr>
          <a:xfrm>
            <a:off x="1788423" y="1021606"/>
            <a:ext cx="1918544" cy="2273766"/>
            <a:chOff x="2847165" y="1429918"/>
            <a:chExt cx="3448758" cy="3448758"/>
          </a:xfrm>
        </p:grpSpPr>
        <p:grpSp>
          <p:nvGrpSpPr>
            <p:cNvPr id="849" name="Google Shape;849;p63"/>
            <p:cNvGrpSpPr/>
            <p:nvPr/>
          </p:nvGrpSpPr>
          <p:grpSpPr>
            <a:xfrm>
              <a:off x="2965386" y="2445210"/>
              <a:ext cx="484123" cy="1843510"/>
              <a:chOff x="2965386" y="2445210"/>
              <a:chExt cx="484123" cy="1843510"/>
            </a:xfrm>
          </p:grpSpPr>
          <p:sp>
            <p:nvSpPr>
              <p:cNvPr id="850" name="Google Shape;850;p63"/>
              <p:cNvSpPr/>
              <p:nvPr/>
            </p:nvSpPr>
            <p:spPr>
              <a:xfrm>
                <a:off x="2965386" y="2473160"/>
                <a:ext cx="484123" cy="1815560"/>
              </a:xfrm>
              <a:custGeom>
                <a:rect b="b" l="l" r="r" t="t"/>
                <a:pathLst>
                  <a:path extrusionOk="0" h="1800733" w="486504">
                    <a:moveTo>
                      <a:pt x="477194" y="1800733"/>
                    </a:moveTo>
                    <a:cubicBezTo>
                      <a:pt x="474818" y="1800733"/>
                      <a:pt x="472441" y="1799830"/>
                      <a:pt x="470611" y="1798000"/>
                    </a:cubicBezTo>
                    <a:cubicBezTo>
                      <a:pt x="235920" y="1563309"/>
                      <a:pt x="81677" y="1267110"/>
                      <a:pt x="24519" y="941394"/>
                    </a:cubicBezTo>
                    <a:cubicBezTo>
                      <a:pt x="-31355" y="622950"/>
                      <a:pt x="8691" y="299325"/>
                      <a:pt x="140308" y="5503"/>
                    </a:cubicBezTo>
                    <a:cubicBezTo>
                      <a:pt x="142400" y="821"/>
                      <a:pt x="147913" y="-1294"/>
                      <a:pt x="152595" y="821"/>
                    </a:cubicBezTo>
                    <a:cubicBezTo>
                      <a:pt x="157277" y="2913"/>
                      <a:pt x="159392" y="8426"/>
                      <a:pt x="157277" y="13108"/>
                    </a:cubicBezTo>
                    <a:cubicBezTo>
                      <a:pt x="27205" y="303532"/>
                      <a:pt x="-12366" y="623425"/>
                      <a:pt x="42867" y="938162"/>
                    </a:cubicBezTo>
                    <a:cubicBezTo>
                      <a:pt x="99359" y="1260099"/>
                      <a:pt x="251819" y="1552875"/>
                      <a:pt x="483778" y="1784834"/>
                    </a:cubicBezTo>
                    <a:cubicBezTo>
                      <a:pt x="487414" y="1788470"/>
                      <a:pt x="487414" y="1794364"/>
                      <a:pt x="483778" y="1798000"/>
                    </a:cubicBezTo>
                    <a:cubicBezTo>
                      <a:pt x="481971" y="1799807"/>
                      <a:pt x="479571" y="1800733"/>
                      <a:pt x="477194" y="180073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51" name="Google Shape;851;p63"/>
              <p:cNvSpPr/>
              <p:nvPr/>
            </p:nvSpPr>
            <p:spPr>
              <a:xfrm>
                <a:off x="3076627" y="2445210"/>
                <a:ext cx="73693" cy="74665"/>
              </a:xfrm>
              <a:custGeom>
                <a:rect b="b" l="l" r="r" t="t"/>
                <a:pathLst>
                  <a:path extrusionOk="0" h="74055" w="74055">
                    <a:moveTo>
                      <a:pt x="74056" y="37028"/>
                    </a:moveTo>
                    <a:cubicBezTo>
                      <a:pt x="74056" y="57478"/>
                      <a:pt x="57478" y="74056"/>
                      <a:pt x="37028" y="74056"/>
                    </a:cubicBezTo>
                    <a:cubicBezTo>
                      <a:pt x="16578" y="74056"/>
                      <a:pt x="0" y="57478"/>
                      <a:pt x="0" y="37028"/>
                    </a:cubicBezTo>
                    <a:cubicBezTo>
                      <a:pt x="0" y="16578"/>
                      <a:pt x="16578" y="0"/>
                      <a:pt x="37028" y="0"/>
                    </a:cubicBezTo>
                    <a:cubicBezTo>
                      <a:pt x="57478" y="0"/>
                      <a:pt x="74056" y="16578"/>
                      <a:pt x="74056" y="3702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852" name="Google Shape;852;p63"/>
            <p:cNvSpPr/>
            <p:nvPr/>
          </p:nvSpPr>
          <p:spPr>
            <a:xfrm rot="-2700000">
              <a:off x="3595436" y="1944713"/>
              <a:ext cx="624405" cy="1063405"/>
            </a:xfrm>
            <a:custGeom>
              <a:rect b="b" l="l" r="r" t="t"/>
              <a:pathLst>
                <a:path extrusionOk="0" h="1054721" w="627476">
                  <a:moveTo>
                    <a:pt x="0" y="0"/>
                  </a:moveTo>
                  <a:lnTo>
                    <a:pt x="627476" y="0"/>
                  </a:lnTo>
                  <a:lnTo>
                    <a:pt x="627476" y="1054722"/>
                  </a:lnTo>
                  <a:lnTo>
                    <a:pt x="0" y="10547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853" name="Google Shape;853;p63"/>
            <p:cNvGrpSpPr/>
            <p:nvPr/>
          </p:nvGrpSpPr>
          <p:grpSpPr>
            <a:xfrm>
              <a:off x="3876893" y="4269940"/>
              <a:ext cx="1819476" cy="490518"/>
              <a:chOff x="3876893" y="4269940"/>
              <a:chExt cx="1819476" cy="490518"/>
            </a:xfrm>
          </p:grpSpPr>
          <p:sp>
            <p:nvSpPr>
              <p:cNvPr id="854" name="Google Shape;854;p63"/>
              <p:cNvSpPr/>
              <p:nvPr/>
            </p:nvSpPr>
            <p:spPr>
              <a:xfrm>
                <a:off x="3904455" y="4269940"/>
                <a:ext cx="1791914" cy="490518"/>
              </a:xfrm>
              <a:custGeom>
                <a:rect b="b" l="l" r="r" t="t"/>
                <a:pathLst>
                  <a:path extrusionOk="0" h="486512" w="1800727">
                    <a:moveTo>
                      <a:pt x="660810" y="486489"/>
                    </a:moveTo>
                    <a:cubicBezTo>
                      <a:pt x="435720" y="486489"/>
                      <a:pt x="213173" y="439218"/>
                      <a:pt x="5503" y="346197"/>
                    </a:cubicBezTo>
                    <a:cubicBezTo>
                      <a:pt x="821" y="344105"/>
                      <a:pt x="-1294" y="338592"/>
                      <a:pt x="821" y="333886"/>
                    </a:cubicBezTo>
                    <a:cubicBezTo>
                      <a:pt x="2913" y="329204"/>
                      <a:pt x="8426" y="327113"/>
                      <a:pt x="13108" y="329204"/>
                    </a:cubicBezTo>
                    <a:cubicBezTo>
                      <a:pt x="303532" y="459300"/>
                      <a:pt x="623402" y="498871"/>
                      <a:pt x="938162" y="443638"/>
                    </a:cubicBezTo>
                    <a:cubicBezTo>
                      <a:pt x="1260099" y="387146"/>
                      <a:pt x="1552875" y="234686"/>
                      <a:pt x="1784834" y="2727"/>
                    </a:cubicBezTo>
                    <a:cubicBezTo>
                      <a:pt x="1788470" y="-909"/>
                      <a:pt x="1794364" y="-909"/>
                      <a:pt x="1798000" y="2727"/>
                    </a:cubicBezTo>
                    <a:cubicBezTo>
                      <a:pt x="1801637" y="6363"/>
                      <a:pt x="1801637" y="12257"/>
                      <a:pt x="1798000" y="15894"/>
                    </a:cubicBezTo>
                    <a:cubicBezTo>
                      <a:pt x="1563309" y="250561"/>
                      <a:pt x="1267110" y="404828"/>
                      <a:pt x="941394" y="461986"/>
                    </a:cubicBezTo>
                    <a:cubicBezTo>
                      <a:pt x="848016" y="478361"/>
                      <a:pt x="754187" y="486513"/>
                      <a:pt x="660810" y="4865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55" name="Google Shape;855;p63"/>
              <p:cNvSpPr/>
              <p:nvPr/>
            </p:nvSpPr>
            <p:spPr>
              <a:xfrm>
                <a:off x="3876893" y="4573100"/>
                <a:ext cx="73669" cy="74641"/>
              </a:xfrm>
              <a:custGeom>
                <a:rect b="b" l="l" r="r" t="t"/>
                <a:pathLst>
                  <a:path extrusionOk="0" h="74031" w="74031">
                    <a:moveTo>
                      <a:pt x="63194" y="63194"/>
                    </a:moveTo>
                    <a:cubicBezTo>
                      <a:pt x="48745" y="77644"/>
                      <a:pt x="25287" y="77644"/>
                      <a:pt x="10837" y="63194"/>
                    </a:cubicBezTo>
                    <a:cubicBezTo>
                      <a:pt x="-3612" y="48744"/>
                      <a:pt x="-3612" y="25287"/>
                      <a:pt x="10837" y="10837"/>
                    </a:cubicBezTo>
                    <a:cubicBezTo>
                      <a:pt x="25287" y="-3612"/>
                      <a:pt x="48745" y="-3612"/>
                      <a:pt x="63194" y="10837"/>
                    </a:cubicBezTo>
                    <a:cubicBezTo>
                      <a:pt x="77644" y="25287"/>
                      <a:pt x="77644" y="48744"/>
                      <a:pt x="63194" y="6319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856" name="Google Shape;856;p63"/>
            <p:cNvSpPr/>
            <p:nvPr/>
          </p:nvSpPr>
          <p:spPr>
            <a:xfrm rot="-8100000">
              <a:off x="3591321" y="3280990"/>
              <a:ext cx="632642" cy="1049559"/>
            </a:xfrm>
            <a:custGeom>
              <a:rect b="b" l="l" r="r" t="t"/>
              <a:pathLst>
                <a:path extrusionOk="0" h="1054721" w="627476">
                  <a:moveTo>
                    <a:pt x="0" y="0"/>
                  </a:moveTo>
                  <a:lnTo>
                    <a:pt x="627476" y="0"/>
                  </a:lnTo>
                  <a:lnTo>
                    <a:pt x="627476" y="1054722"/>
                  </a:lnTo>
                  <a:lnTo>
                    <a:pt x="0" y="10547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857" name="Google Shape;857;p63"/>
            <p:cNvGrpSpPr/>
            <p:nvPr/>
          </p:nvGrpSpPr>
          <p:grpSpPr>
            <a:xfrm>
              <a:off x="5677840" y="1993438"/>
              <a:ext cx="484123" cy="1843503"/>
              <a:chOff x="5677840" y="1993438"/>
              <a:chExt cx="484123" cy="1843503"/>
            </a:xfrm>
          </p:grpSpPr>
          <p:sp>
            <p:nvSpPr>
              <p:cNvPr id="858" name="Google Shape;858;p63"/>
              <p:cNvSpPr/>
              <p:nvPr/>
            </p:nvSpPr>
            <p:spPr>
              <a:xfrm>
                <a:off x="5677840" y="1993438"/>
                <a:ext cx="484123" cy="1815564"/>
              </a:xfrm>
              <a:custGeom>
                <a:rect b="b" l="l" r="r" t="t"/>
                <a:pathLst>
                  <a:path extrusionOk="0" h="1800737" w="486504">
                    <a:moveTo>
                      <a:pt x="337688" y="1800738"/>
                    </a:moveTo>
                    <a:cubicBezTo>
                      <a:pt x="336405" y="1800738"/>
                      <a:pt x="335122" y="1800477"/>
                      <a:pt x="333886" y="1799930"/>
                    </a:cubicBezTo>
                    <a:cubicBezTo>
                      <a:pt x="329204" y="1797839"/>
                      <a:pt x="327089" y="1792325"/>
                      <a:pt x="329204" y="1787619"/>
                    </a:cubicBezTo>
                    <a:cubicBezTo>
                      <a:pt x="459300" y="1497196"/>
                      <a:pt x="498871" y="1177326"/>
                      <a:pt x="443638" y="862566"/>
                    </a:cubicBezTo>
                    <a:cubicBezTo>
                      <a:pt x="387146" y="540628"/>
                      <a:pt x="234686" y="247852"/>
                      <a:pt x="2727" y="15894"/>
                    </a:cubicBezTo>
                    <a:cubicBezTo>
                      <a:pt x="-909" y="12257"/>
                      <a:pt x="-909" y="6363"/>
                      <a:pt x="2727" y="2727"/>
                    </a:cubicBezTo>
                    <a:cubicBezTo>
                      <a:pt x="6363" y="-909"/>
                      <a:pt x="12257" y="-909"/>
                      <a:pt x="15894" y="2727"/>
                    </a:cubicBezTo>
                    <a:cubicBezTo>
                      <a:pt x="250561" y="237395"/>
                      <a:pt x="404828" y="533617"/>
                      <a:pt x="461986" y="859334"/>
                    </a:cubicBezTo>
                    <a:cubicBezTo>
                      <a:pt x="517860" y="1177777"/>
                      <a:pt x="477814" y="1501402"/>
                      <a:pt x="346197" y="1795224"/>
                    </a:cubicBezTo>
                    <a:cubicBezTo>
                      <a:pt x="344652" y="1798670"/>
                      <a:pt x="341253" y="1800714"/>
                      <a:pt x="337688" y="180071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59" name="Google Shape;859;p63"/>
              <p:cNvSpPr/>
              <p:nvPr/>
            </p:nvSpPr>
            <p:spPr>
              <a:xfrm>
                <a:off x="5977052" y="3762276"/>
                <a:ext cx="73693" cy="74665"/>
              </a:xfrm>
              <a:custGeom>
                <a:rect b="b" l="l" r="r" t="t"/>
                <a:pathLst>
                  <a:path extrusionOk="0" h="74055" w="74055">
                    <a:moveTo>
                      <a:pt x="74056" y="37028"/>
                    </a:moveTo>
                    <a:cubicBezTo>
                      <a:pt x="74056" y="57478"/>
                      <a:pt x="57477" y="74056"/>
                      <a:pt x="37028" y="74056"/>
                    </a:cubicBezTo>
                    <a:cubicBezTo>
                      <a:pt x="16578" y="74056"/>
                      <a:pt x="0" y="57478"/>
                      <a:pt x="0" y="37028"/>
                    </a:cubicBezTo>
                    <a:cubicBezTo>
                      <a:pt x="0" y="16578"/>
                      <a:pt x="16578" y="0"/>
                      <a:pt x="37028" y="0"/>
                    </a:cubicBezTo>
                    <a:cubicBezTo>
                      <a:pt x="57478" y="0"/>
                      <a:pt x="74056" y="16578"/>
                      <a:pt x="74056" y="370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860" name="Google Shape;860;p63"/>
            <p:cNvSpPr/>
            <p:nvPr/>
          </p:nvSpPr>
          <p:spPr>
            <a:xfrm rot="8100000">
              <a:off x="4907481" y="3274056"/>
              <a:ext cx="624405" cy="1063405"/>
            </a:xfrm>
            <a:custGeom>
              <a:rect b="b" l="l" r="r" t="t"/>
              <a:pathLst>
                <a:path extrusionOk="0" h="1054721" w="627476">
                  <a:moveTo>
                    <a:pt x="0" y="0"/>
                  </a:moveTo>
                  <a:lnTo>
                    <a:pt x="627476" y="0"/>
                  </a:lnTo>
                  <a:lnTo>
                    <a:pt x="627476" y="1054722"/>
                  </a:lnTo>
                  <a:lnTo>
                    <a:pt x="0" y="105472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grpSp>
          <p:nvGrpSpPr>
            <p:cNvPr id="861" name="Google Shape;861;p63"/>
            <p:cNvGrpSpPr/>
            <p:nvPr/>
          </p:nvGrpSpPr>
          <p:grpSpPr>
            <a:xfrm>
              <a:off x="3430980" y="1521725"/>
              <a:ext cx="1819499" cy="490493"/>
              <a:chOff x="3430980" y="1521725"/>
              <a:chExt cx="1819499" cy="490493"/>
            </a:xfrm>
          </p:grpSpPr>
          <p:sp>
            <p:nvSpPr>
              <p:cNvPr id="862" name="Google Shape;862;p63"/>
              <p:cNvSpPr/>
              <p:nvPr/>
            </p:nvSpPr>
            <p:spPr>
              <a:xfrm>
                <a:off x="3430980" y="1521725"/>
                <a:ext cx="1791914" cy="490493"/>
              </a:xfrm>
              <a:custGeom>
                <a:rect b="b" l="l" r="r" t="t"/>
                <a:pathLst>
                  <a:path extrusionOk="0" h="486487" w="1800727">
                    <a:moveTo>
                      <a:pt x="9310" y="486487"/>
                    </a:moveTo>
                    <a:cubicBezTo>
                      <a:pt x="6934" y="486487"/>
                      <a:pt x="4557" y="485584"/>
                      <a:pt x="2727" y="483754"/>
                    </a:cubicBezTo>
                    <a:cubicBezTo>
                      <a:pt x="-909" y="480118"/>
                      <a:pt x="-909" y="474224"/>
                      <a:pt x="2727" y="470587"/>
                    </a:cubicBezTo>
                    <a:cubicBezTo>
                      <a:pt x="237419" y="235920"/>
                      <a:pt x="533617" y="81653"/>
                      <a:pt x="859334" y="24519"/>
                    </a:cubicBezTo>
                    <a:cubicBezTo>
                      <a:pt x="1177777" y="-31355"/>
                      <a:pt x="1501402" y="8691"/>
                      <a:pt x="1795224" y="140308"/>
                    </a:cubicBezTo>
                    <a:cubicBezTo>
                      <a:pt x="1799906" y="142400"/>
                      <a:pt x="1802021" y="147913"/>
                      <a:pt x="1799906" y="152595"/>
                    </a:cubicBezTo>
                    <a:cubicBezTo>
                      <a:pt x="1797815" y="157277"/>
                      <a:pt x="1792301" y="159392"/>
                      <a:pt x="1787595" y="157277"/>
                    </a:cubicBezTo>
                    <a:cubicBezTo>
                      <a:pt x="1497196" y="27181"/>
                      <a:pt x="1177302" y="-12390"/>
                      <a:pt x="862566" y="42843"/>
                    </a:cubicBezTo>
                    <a:cubicBezTo>
                      <a:pt x="540628" y="99335"/>
                      <a:pt x="247852" y="251795"/>
                      <a:pt x="15894" y="483754"/>
                    </a:cubicBezTo>
                    <a:cubicBezTo>
                      <a:pt x="14087" y="485560"/>
                      <a:pt x="11687" y="486487"/>
                      <a:pt x="9310" y="48648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63" name="Google Shape;863;p63"/>
              <p:cNvSpPr/>
              <p:nvPr/>
            </p:nvSpPr>
            <p:spPr>
              <a:xfrm>
                <a:off x="5176786" y="1634410"/>
                <a:ext cx="73693" cy="74665"/>
              </a:xfrm>
              <a:custGeom>
                <a:rect b="b" l="l" r="r" t="t"/>
                <a:pathLst>
                  <a:path extrusionOk="0" h="74055" w="74055">
                    <a:moveTo>
                      <a:pt x="74056" y="37028"/>
                    </a:moveTo>
                    <a:cubicBezTo>
                      <a:pt x="74056" y="57478"/>
                      <a:pt x="57478" y="74056"/>
                      <a:pt x="37028" y="74056"/>
                    </a:cubicBezTo>
                    <a:cubicBezTo>
                      <a:pt x="16578" y="74056"/>
                      <a:pt x="0" y="57478"/>
                      <a:pt x="0" y="37028"/>
                    </a:cubicBezTo>
                    <a:cubicBezTo>
                      <a:pt x="0" y="16578"/>
                      <a:pt x="16578" y="0"/>
                      <a:pt x="37028" y="0"/>
                    </a:cubicBezTo>
                    <a:cubicBezTo>
                      <a:pt x="57478" y="0"/>
                      <a:pt x="74056" y="16578"/>
                      <a:pt x="74056" y="370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864" name="Google Shape;864;p63"/>
            <p:cNvSpPr/>
            <p:nvPr/>
          </p:nvSpPr>
          <p:spPr>
            <a:xfrm rot="2700000">
              <a:off x="4903395" y="1951619"/>
              <a:ext cx="632642" cy="1049559"/>
            </a:xfrm>
            <a:custGeom>
              <a:rect b="b" l="l" r="r" t="t"/>
              <a:pathLst>
                <a:path extrusionOk="0" h="1054721" w="627476">
                  <a:moveTo>
                    <a:pt x="0" y="0"/>
                  </a:moveTo>
                  <a:lnTo>
                    <a:pt x="627476" y="0"/>
                  </a:lnTo>
                  <a:lnTo>
                    <a:pt x="627476" y="1054722"/>
                  </a:lnTo>
                  <a:lnTo>
                    <a:pt x="0" y="10547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65" name="Google Shape;865;p63"/>
            <p:cNvSpPr/>
            <p:nvPr/>
          </p:nvSpPr>
          <p:spPr>
            <a:xfrm rot="-2700000">
              <a:off x="3639221" y="2221987"/>
              <a:ext cx="1864651" cy="1864651"/>
            </a:xfrm>
            <a:custGeom>
              <a:rect b="b" l="l" r="r" t="t"/>
              <a:pathLst>
                <a:path extrusionOk="0" h="1864651" w="1864651">
                  <a:moveTo>
                    <a:pt x="1864651" y="932326"/>
                  </a:moveTo>
                  <a:cubicBezTo>
                    <a:pt x="1864651" y="1447235"/>
                    <a:pt x="1447235" y="1864651"/>
                    <a:pt x="932326" y="1864651"/>
                  </a:cubicBezTo>
                  <a:cubicBezTo>
                    <a:pt x="417416" y="1864651"/>
                    <a:pt x="0" y="1447235"/>
                    <a:pt x="0" y="932326"/>
                  </a:cubicBezTo>
                  <a:cubicBezTo>
                    <a:pt x="0" y="417416"/>
                    <a:pt x="417416" y="0"/>
                    <a:pt x="932326" y="0"/>
                  </a:cubicBezTo>
                  <a:cubicBezTo>
                    <a:pt x="1447235" y="0"/>
                    <a:pt x="1864651" y="417416"/>
                    <a:pt x="1864651" y="9323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58800" sx="93000" rotWithShape="0" algn="ctr" sy="93000">
                <a:srgbClr val="3F3F3F">
                  <a:alpha val="40000"/>
                </a:srgbClr>
              </a:outerShdw>
            </a:effectLst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66" name="Google Shape;866;p63"/>
            <p:cNvSpPr/>
            <p:nvPr/>
          </p:nvSpPr>
          <p:spPr>
            <a:xfrm rot="-2700000">
              <a:off x="5279431" y="1604320"/>
              <a:ext cx="842085" cy="842085"/>
            </a:xfrm>
            <a:custGeom>
              <a:rect b="b" l="l" r="r" t="t"/>
              <a:pathLst>
                <a:path extrusionOk="0" h="842085" w="842085">
                  <a:moveTo>
                    <a:pt x="842085" y="421043"/>
                  </a:moveTo>
                  <a:cubicBezTo>
                    <a:pt x="842085" y="653578"/>
                    <a:pt x="653578" y="842085"/>
                    <a:pt x="421043" y="842085"/>
                  </a:cubicBezTo>
                  <a:cubicBezTo>
                    <a:pt x="188507" y="842085"/>
                    <a:pt x="0" y="653578"/>
                    <a:pt x="0" y="421043"/>
                  </a:cubicBezTo>
                  <a:cubicBezTo>
                    <a:pt x="0" y="188507"/>
                    <a:pt x="188507" y="0"/>
                    <a:pt x="421043" y="0"/>
                  </a:cubicBezTo>
                  <a:cubicBezTo>
                    <a:pt x="653578" y="0"/>
                    <a:pt x="842085" y="188507"/>
                    <a:pt x="842085" y="421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58800" sx="93000" rotWithShape="0" algn="ctr" sy="93000">
                <a:srgbClr val="3F3F3F">
                  <a:alpha val="40000"/>
                </a:srgbClr>
              </a:outerShdw>
            </a:effectLst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67" name="Google Shape;867;p63"/>
            <p:cNvSpPr/>
            <p:nvPr/>
          </p:nvSpPr>
          <p:spPr>
            <a:xfrm rot="-2700000">
              <a:off x="3021595" y="1604350"/>
              <a:ext cx="842085" cy="842085"/>
            </a:xfrm>
            <a:custGeom>
              <a:rect b="b" l="l" r="r" t="t"/>
              <a:pathLst>
                <a:path extrusionOk="0" h="842085" w="842085">
                  <a:moveTo>
                    <a:pt x="842085" y="421043"/>
                  </a:moveTo>
                  <a:cubicBezTo>
                    <a:pt x="842085" y="653578"/>
                    <a:pt x="653578" y="842085"/>
                    <a:pt x="421043" y="842085"/>
                  </a:cubicBezTo>
                  <a:cubicBezTo>
                    <a:pt x="188507" y="842085"/>
                    <a:pt x="0" y="653578"/>
                    <a:pt x="0" y="421043"/>
                  </a:cubicBezTo>
                  <a:cubicBezTo>
                    <a:pt x="0" y="188507"/>
                    <a:pt x="188507" y="0"/>
                    <a:pt x="421043" y="0"/>
                  </a:cubicBezTo>
                  <a:cubicBezTo>
                    <a:pt x="653578" y="0"/>
                    <a:pt x="842085" y="188507"/>
                    <a:pt x="842085" y="421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58800" sx="93000" rotWithShape="0" algn="ctr" sy="93000">
                <a:srgbClr val="3F3F3F">
                  <a:alpha val="40000"/>
                </a:srgbClr>
              </a:outerShdw>
            </a:effectLst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68" name="Google Shape;868;p63"/>
            <p:cNvSpPr/>
            <p:nvPr/>
          </p:nvSpPr>
          <p:spPr>
            <a:xfrm rot="-2700000">
              <a:off x="5279437" y="3862190"/>
              <a:ext cx="842085" cy="842085"/>
            </a:xfrm>
            <a:custGeom>
              <a:rect b="b" l="l" r="r" t="t"/>
              <a:pathLst>
                <a:path extrusionOk="0" h="842085" w="842085">
                  <a:moveTo>
                    <a:pt x="842085" y="421043"/>
                  </a:moveTo>
                  <a:cubicBezTo>
                    <a:pt x="842085" y="653578"/>
                    <a:pt x="653578" y="842085"/>
                    <a:pt x="421043" y="842085"/>
                  </a:cubicBezTo>
                  <a:cubicBezTo>
                    <a:pt x="188507" y="842085"/>
                    <a:pt x="0" y="653578"/>
                    <a:pt x="0" y="421043"/>
                  </a:cubicBezTo>
                  <a:cubicBezTo>
                    <a:pt x="0" y="188507"/>
                    <a:pt x="188507" y="0"/>
                    <a:pt x="421043" y="0"/>
                  </a:cubicBezTo>
                  <a:cubicBezTo>
                    <a:pt x="653578" y="0"/>
                    <a:pt x="842085" y="188507"/>
                    <a:pt x="842085" y="421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58800" sx="93000" rotWithShape="0" algn="ctr" sy="93000">
                <a:srgbClr val="3F3F3F">
                  <a:alpha val="40000"/>
                </a:srgbClr>
              </a:outerShdw>
            </a:effectLst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69" name="Google Shape;869;p63"/>
            <p:cNvSpPr/>
            <p:nvPr/>
          </p:nvSpPr>
          <p:spPr>
            <a:xfrm rot="-2700000">
              <a:off x="3021567" y="3862162"/>
              <a:ext cx="842085" cy="842085"/>
            </a:xfrm>
            <a:custGeom>
              <a:rect b="b" l="l" r="r" t="t"/>
              <a:pathLst>
                <a:path extrusionOk="0" h="842085" w="842085">
                  <a:moveTo>
                    <a:pt x="842085" y="421043"/>
                  </a:moveTo>
                  <a:cubicBezTo>
                    <a:pt x="842085" y="653578"/>
                    <a:pt x="653578" y="842085"/>
                    <a:pt x="421043" y="842085"/>
                  </a:cubicBezTo>
                  <a:cubicBezTo>
                    <a:pt x="188507" y="842085"/>
                    <a:pt x="0" y="653578"/>
                    <a:pt x="0" y="421043"/>
                  </a:cubicBezTo>
                  <a:cubicBezTo>
                    <a:pt x="0" y="188507"/>
                    <a:pt x="188507" y="0"/>
                    <a:pt x="421043" y="0"/>
                  </a:cubicBezTo>
                  <a:cubicBezTo>
                    <a:pt x="653578" y="0"/>
                    <a:pt x="842085" y="188507"/>
                    <a:pt x="842085" y="4210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58800" sx="93000" rotWithShape="0" algn="ctr" sy="93000">
                <a:srgbClr val="3F3F3F">
                  <a:alpha val="40000"/>
                </a:srgbClr>
              </a:outerShdw>
            </a:effectLst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70" name="Google Shape;870;p63"/>
          <p:cNvSpPr txBox="1"/>
          <p:nvPr>
            <p:ph idx="1" type="body"/>
          </p:nvPr>
        </p:nvSpPr>
        <p:spPr>
          <a:xfrm>
            <a:off x="380898" y="1411729"/>
            <a:ext cx="13404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71" name="Google Shape;871;p63"/>
          <p:cNvSpPr txBox="1"/>
          <p:nvPr>
            <p:ph idx="2" type="body"/>
          </p:nvPr>
        </p:nvSpPr>
        <p:spPr>
          <a:xfrm>
            <a:off x="380898" y="1050538"/>
            <a:ext cx="1340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72" name="Google Shape;872;p63"/>
          <p:cNvSpPr txBox="1"/>
          <p:nvPr>
            <p:ph idx="3" type="body"/>
          </p:nvPr>
        </p:nvSpPr>
        <p:spPr>
          <a:xfrm>
            <a:off x="380898" y="2846608"/>
            <a:ext cx="13404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73" name="Google Shape;873;p63"/>
          <p:cNvSpPr txBox="1"/>
          <p:nvPr>
            <p:ph idx="4" type="body"/>
          </p:nvPr>
        </p:nvSpPr>
        <p:spPr>
          <a:xfrm>
            <a:off x="380898" y="2485417"/>
            <a:ext cx="1340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74" name="Google Shape;874;p63"/>
          <p:cNvSpPr txBox="1"/>
          <p:nvPr>
            <p:ph idx="5" type="body"/>
          </p:nvPr>
        </p:nvSpPr>
        <p:spPr>
          <a:xfrm>
            <a:off x="3760045" y="1411729"/>
            <a:ext cx="13404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75" name="Google Shape;875;p63"/>
          <p:cNvSpPr txBox="1"/>
          <p:nvPr>
            <p:ph idx="6" type="body"/>
          </p:nvPr>
        </p:nvSpPr>
        <p:spPr>
          <a:xfrm>
            <a:off x="3760045" y="1050538"/>
            <a:ext cx="1340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76" name="Google Shape;876;p63"/>
          <p:cNvSpPr txBox="1"/>
          <p:nvPr>
            <p:ph idx="7" type="body"/>
          </p:nvPr>
        </p:nvSpPr>
        <p:spPr>
          <a:xfrm>
            <a:off x="3758367" y="2846608"/>
            <a:ext cx="13404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77" name="Google Shape;877;p63"/>
          <p:cNvSpPr txBox="1"/>
          <p:nvPr>
            <p:ph idx="8" type="body"/>
          </p:nvPr>
        </p:nvSpPr>
        <p:spPr>
          <a:xfrm>
            <a:off x="3758367" y="2485417"/>
            <a:ext cx="1340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Section Circle Graphic v1">
  <p:cSld name="5 Section Circle Graphic v1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64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880" name="Google Shape;880;p64"/>
          <p:cNvSpPr txBox="1"/>
          <p:nvPr>
            <p:ph idx="1" type="body"/>
          </p:nvPr>
        </p:nvSpPr>
        <p:spPr>
          <a:xfrm>
            <a:off x="338607" y="1597851"/>
            <a:ext cx="1340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81" name="Google Shape;881;p64"/>
          <p:cNvSpPr txBox="1"/>
          <p:nvPr>
            <p:ph idx="2" type="body"/>
          </p:nvPr>
        </p:nvSpPr>
        <p:spPr>
          <a:xfrm>
            <a:off x="338607" y="1282200"/>
            <a:ext cx="1340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82" name="Google Shape;882;p64"/>
          <p:cNvSpPr txBox="1"/>
          <p:nvPr>
            <p:ph idx="3" type="body"/>
          </p:nvPr>
        </p:nvSpPr>
        <p:spPr>
          <a:xfrm>
            <a:off x="338607" y="2620837"/>
            <a:ext cx="1340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83" name="Google Shape;883;p64"/>
          <p:cNvSpPr txBox="1"/>
          <p:nvPr>
            <p:ph idx="4" type="body"/>
          </p:nvPr>
        </p:nvSpPr>
        <p:spPr>
          <a:xfrm>
            <a:off x="338607" y="2305187"/>
            <a:ext cx="1340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84" name="Google Shape;884;p64"/>
          <p:cNvSpPr txBox="1"/>
          <p:nvPr>
            <p:ph idx="5" type="body"/>
          </p:nvPr>
        </p:nvSpPr>
        <p:spPr>
          <a:xfrm>
            <a:off x="3800330" y="1305456"/>
            <a:ext cx="1340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85" name="Google Shape;885;p64"/>
          <p:cNvSpPr txBox="1"/>
          <p:nvPr>
            <p:ph idx="6" type="body"/>
          </p:nvPr>
        </p:nvSpPr>
        <p:spPr>
          <a:xfrm>
            <a:off x="3800330" y="989806"/>
            <a:ext cx="1340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86" name="Google Shape;886;p64"/>
          <p:cNvSpPr txBox="1"/>
          <p:nvPr>
            <p:ph idx="7" type="body"/>
          </p:nvPr>
        </p:nvSpPr>
        <p:spPr>
          <a:xfrm>
            <a:off x="3798652" y="2940179"/>
            <a:ext cx="1340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887" name="Google Shape;887;p64"/>
          <p:cNvSpPr txBox="1"/>
          <p:nvPr>
            <p:ph idx="8" type="body"/>
          </p:nvPr>
        </p:nvSpPr>
        <p:spPr>
          <a:xfrm>
            <a:off x="3798652" y="2624529"/>
            <a:ext cx="1340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grpSp>
        <p:nvGrpSpPr>
          <p:cNvPr id="888" name="Google Shape;888;p64"/>
          <p:cNvGrpSpPr/>
          <p:nvPr/>
        </p:nvGrpSpPr>
        <p:grpSpPr>
          <a:xfrm rot="-1056529">
            <a:off x="1743218" y="1031108"/>
            <a:ext cx="1941820" cy="2248787"/>
            <a:chOff x="3752429" y="1797995"/>
            <a:chExt cx="4684471" cy="4683971"/>
          </a:xfrm>
        </p:grpSpPr>
        <p:grpSp>
          <p:nvGrpSpPr>
            <p:cNvPr id="889" name="Google Shape;889;p64"/>
            <p:cNvGrpSpPr/>
            <p:nvPr/>
          </p:nvGrpSpPr>
          <p:grpSpPr>
            <a:xfrm>
              <a:off x="3752429" y="1797995"/>
              <a:ext cx="4684471" cy="4683971"/>
              <a:chOff x="3753752" y="1779799"/>
              <a:chExt cx="4684471" cy="4683971"/>
            </a:xfrm>
          </p:grpSpPr>
          <p:sp>
            <p:nvSpPr>
              <p:cNvPr id="890" name="Google Shape;890;p64"/>
              <p:cNvSpPr/>
              <p:nvPr/>
            </p:nvSpPr>
            <p:spPr>
              <a:xfrm>
                <a:off x="4972400" y="2927951"/>
                <a:ext cx="1084550" cy="856594"/>
              </a:xfrm>
              <a:custGeom>
                <a:rect b="b" l="l" r="r" t="t"/>
                <a:pathLst>
                  <a:path extrusionOk="0" h="856594" w="1084550">
                    <a:moveTo>
                      <a:pt x="1084551" y="223634"/>
                    </a:moveTo>
                    <a:lnTo>
                      <a:pt x="1084551" y="0"/>
                    </a:lnTo>
                    <a:cubicBezTo>
                      <a:pt x="584485" y="16066"/>
                      <a:pt x="162076" y="339424"/>
                      <a:pt x="0" y="787470"/>
                    </a:cubicBezTo>
                    <a:lnTo>
                      <a:pt x="212739" y="856594"/>
                    </a:lnTo>
                    <a:cubicBezTo>
                      <a:pt x="345508" y="498139"/>
                      <a:pt x="683807" y="239489"/>
                      <a:pt x="1084551" y="223638"/>
                    </a:cubicBezTo>
                    <a:close/>
                  </a:path>
                </a:pathLst>
              </a:custGeom>
              <a:solidFill>
                <a:srgbClr val="B28115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91" name="Google Shape;891;p64"/>
              <p:cNvSpPr/>
              <p:nvPr/>
            </p:nvSpPr>
            <p:spPr>
              <a:xfrm>
                <a:off x="6135025" y="2927947"/>
                <a:ext cx="1084550" cy="856594"/>
              </a:xfrm>
              <a:custGeom>
                <a:rect b="b" l="l" r="r" t="t"/>
                <a:pathLst>
                  <a:path extrusionOk="0" h="856594" w="1084550">
                    <a:moveTo>
                      <a:pt x="871812" y="856594"/>
                    </a:moveTo>
                    <a:lnTo>
                      <a:pt x="1084551" y="787470"/>
                    </a:lnTo>
                    <a:cubicBezTo>
                      <a:pt x="922475" y="339428"/>
                      <a:pt x="500065" y="16066"/>
                      <a:pt x="0" y="0"/>
                    </a:cubicBezTo>
                    <a:lnTo>
                      <a:pt x="0" y="223634"/>
                    </a:lnTo>
                    <a:cubicBezTo>
                      <a:pt x="400744" y="239485"/>
                      <a:pt x="739042" y="498135"/>
                      <a:pt x="871812" y="8565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92" name="Google Shape;892;p64"/>
              <p:cNvSpPr/>
              <p:nvPr/>
            </p:nvSpPr>
            <p:spPr>
              <a:xfrm>
                <a:off x="5425644" y="4929662"/>
                <a:ext cx="1340695" cy="386667"/>
              </a:xfrm>
              <a:custGeom>
                <a:rect b="b" l="l" r="r" t="t"/>
                <a:pathLst>
                  <a:path extrusionOk="0" h="386667" w="1340695">
                    <a:moveTo>
                      <a:pt x="670344" y="163178"/>
                    </a:moveTo>
                    <a:cubicBezTo>
                      <a:pt x="470966" y="163178"/>
                      <a:pt x="285650" y="103054"/>
                      <a:pt x="131464" y="0"/>
                    </a:cubicBezTo>
                    <a:lnTo>
                      <a:pt x="0" y="180947"/>
                    </a:lnTo>
                    <a:cubicBezTo>
                      <a:pt x="191136" y="310774"/>
                      <a:pt x="421874" y="386667"/>
                      <a:pt x="670348" y="386667"/>
                    </a:cubicBezTo>
                    <a:cubicBezTo>
                      <a:pt x="918821" y="386667"/>
                      <a:pt x="1149556" y="310778"/>
                      <a:pt x="1340695" y="180947"/>
                    </a:cubicBezTo>
                    <a:lnTo>
                      <a:pt x="1209231" y="0"/>
                    </a:lnTo>
                    <a:cubicBezTo>
                      <a:pt x="1055041" y="103054"/>
                      <a:pt x="869729" y="163178"/>
                      <a:pt x="670352" y="163178"/>
                    </a:cubicBezTo>
                    <a:close/>
                  </a:path>
                </a:pathLst>
              </a:custGeom>
              <a:solidFill>
                <a:srgbClr val="009A98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93" name="Google Shape;893;p64"/>
              <p:cNvSpPr/>
              <p:nvPr/>
            </p:nvSpPr>
            <p:spPr>
              <a:xfrm>
                <a:off x="6697993" y="3789677"/>
                <a:ext cx="592531" cy="1274970"/>
              </a:xfrm>
              <a:custGeom>
                <a:rect b="b" l="l" r="r" t="t"/>
                <a:pathLst>
                  <a:path extrusionOk="0" h="1274970" w="592531">
                    <a:moveTo>
                      <a:pt x="592532" y="332112"/>
                    </a:moveTo>
                    <a:cubicBezTo>
                      <a:pt x="592532" y="216858"/>
                      <a:pt x="576162" y="105441"/>
                      <a:pt x="545703" y="0"/>
                    </a:cubicBezTo>
                    <a:lnTo>
                      <a:pt x="332976" y="69120"/>
                    </a:lnTo>
                    <a:cubicBezTo>
                      <a:pt x="356455" y="152767"/>
                      <a:pt x="369042" y="240966"/>
                      <a:pt x="369042" y="332116"/>
                    </a:cubicBezTo>
                    <a:cubicBezTo>
                      <a:pt x="369042" y="641014"/>
                      <a:pt x="224791" y="916195"/>
                      <a:pt x="0" y="1094047"/>
                    </a:cubicBezTo>
                    <a:lnTo>
                      <a:pt x="131449" y="1274971"/>
                    </a:lnTo>
                    <a:cubicBezTo>
                      <a:pt x="412034" y="1056386"/>
                      <a:pt x="592532" y="715344"/>
                      <a:pt x="592532" y="332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94" name="Google Shape;894;p64"/>
              <p:cNvSpPr/>
              <p:nvPr/>
            </p:nvSpPr>
            <p:spPr>
              <a:xfrm>
                <a:off x="4901447" y="3789673"/>
                <a:ext cx="592531" cy="1274966"/>
              </a:xfrm>
              <a:custGeom>
                <a:rect b="b" l="l" r="r" t="t"/>
                <a:pathLst>
                  <a:path extrusionOk="0" h="1274966" w="592531">
                    <a:moveTo>
                      <a:pt x="223490" y="332116"/>
                    </a:moveTo>
                    <a:cubicBezTo>
                      <a:pt x="223490" y="240970"/>
                      <a:pt x="236077" y="152767"/>
                      <a:pt x="259556" y="69120"/>
                    </a:cubicBezTo>
                    <a:lnTo>
                      <a:pt x="46829" y="0"/>
                    </a:lnTo>
                    <a:cubicBezTo>
                      <a:pt x="16370" y="105441"/>
                      <a:pt x="0" y="216862"/>
                      <a:pt x="0" y="332112"/>
                    </a:cubicBezTo>
                    <a:cubicBezTo>
                      <a:pt x="0" y="715344"/>
                      <a:pt x="180498" y="1056386"/>
                      <a:pt x="461083" y="1274967"/>
                    </a:cubicBezTo>
                    <a:lnTo>
                      <a:pt x="592532" y="1094043"/>
                    </a:lnTo>
                    <a:cubicBezTo>
                      <a:pt x="367741" y="916191"/>
                      <a:pt x="223490" y="641006"/>
                      <a:pt x="223490" y="332112"/>
                    </a:cubicBezTo>
                    <a:close/>
                  </a:path>
                </a:pathLst>
              </a:custGeom>
              <a:solidFill>
                <a:srgbClr val="B53B17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95" name="Google Shape;895;p64"/>
              <p:cNvSpPr/>
              <p:nvPr/>
            </p:nvSpPr>
            <p:spPr>
              <a:xfrm>
                <a:off x="3880253" y="1779799"/>
                <a:ext cx="2176698" cy="1935618"/>
              </a:xfrm>
              <a:custGeom>
                <a:rect b="b" l="l" r="r" t="t"/>
                <a:pathLst>
                  <a:path extrusionOk="0" h="1935618" w="2176698">
                    <a:moveTo>
                      <a:pt x="585896" y="1575268"/>
                    </a:moveTo>
                    <a:cubicBezTo>
                      <a:pt x="722046" y="1575268"/>
                      <a:pt x="832419" y="1685641"/>
                      <a:pt x="832419" y="1821791"/>
                    </a:cubicBezTo>
                    <a:cubicBezTo>
                      <a:pt x="832419" y="1831565"/>
                      <a:pt x="831786" y="1841186"/>
                      <a:pt x="830680" y="1850663"/>
                    </a:cubicBezTo>
                    <a:lnTo>
                      <a:pt x="1092148" y="1935619"/>
                    </a:lnTo>
                    <a:cubicBezTo>
                      <a:pt x="1254223" y="1487577"/>
                      <a:pt x="1676633" y="1164215"/>
                      <a:pt x="2176698" y="1148149"/>
                    </a:cubicBezTo>
                    <a:lnTo>
                      <a:pt x="2176698" y="902204"/>
                    </a:lnTo>
                    <a:cubicBezTo>
                      <a:pt x="2059103" y="883489"/>
                      <a:pt x="1969212" y="781651"/>
                      <a:pt x="1969212" y="658788"/>
                    </a:cubicBezTo>
                    <a:cubicBezTo>
                      <a:pt x="1969212" y="535925"/>
                      <a:pt x="2059103" y="434087"/>
                      <a:pt x="2176698" y="415371"/>
                    </a:cubicBezTo>
                    <a:lnTo>
                      <a:pt x="2176698" y="0"/>
                    </a:lnTo>
                    <a:cubicBezTo>
                      <a:pt x="1166509" y="16527"/>
                      <a:pt x="311892" y="672446"/>
                      <a:pt x="0" y="1580758"/>
                    </a:cubicBezTo>
                    <a:lnTo>
                      <a:pt x="370860" y="1701257"/>
                    </a:lnTo>
                    <a:cubicBezTo>
                      <a:pt x="413085" y="1626083"/>
                      <a:pt x="493531" y="1575264"/>
                      <a:pt x="585892" y="15752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96" name="Google Shape;896;p64"/>
              <p:cNvSpPr/>
              <p:nvPr/>
            </p:nvSpPr>
            <p:spPr>
              <a:xfrm>
                <a:off x="6135025" y="1779799"/>
                <a:ext cx="2176690" cy="1935622"/>
              </a:xfrm>
              <a:custGeom>
                <a:rect b="b" l="l" r="r" t="t"/>
                <a:pathLst>
                  <a:path extrusionOk="0" h="1935622" w="2176690">
                    <a:moveTo>
                      <a:pt x="207486" y="658792"/>
                    </a:moveTo>
                    <a:cubicBezTo>
                      <a:pt x="207486" y="781655"/>
                      <a:pt x="117595" y="883493"/>
                      <a:pt x="0" y="902208"/>
                    </a:cubicBezTo>
                    <a:lnTo>
                      <a:pt x="0" y="1148153"/>
                    </a:lnTo>
                    <a:cubicBezTo>
                      <a:pt x="500065" y="1164219"/>
                      <a:pt x="922475" y="1487577"/>
                      <a:pt x="1084551" y="1935623"/>
                    </a:cubicBezTo>
                    <a:lnTo>
                      <a:pt x="1346014" y="1850667"/>
                    </a:lnTo>
                    <a:cubicBezTo>
                      <a:pt x="1344908" y="1841190"/>
                      <a:pt x="1344275" y="1831569"/>
                      <a:pt x="1344275" y="1821795"/>
                    </a:cubicBezTo>
                    <a:cubicBezTo>
                      <a:pt x="1344275" y="1685645"/>
                      <a:pt x="1454648" y="1575272"/>
                      <a:pt x="1590798" y="1575272"/>
                    </a:cubicBezTo>
                    <a:cubicBezTo>
                      <a:pt x="1683156" y="1575272"/>
                      <a:pt x="1763601" y="1626095"/>
                      <a:pt x="1805831" y="1701265"/>
                    </a:cubicBezTo>
                    <a:lnTo>
                      <a:pt x="2176690" y="1580766"/>
                    </a:lnTo>
                    <a:cubicBezTo>
                      <a:pt x="1864802" y="672446"/>
                      <a:pt x="1010186" y="16527"/>
                      <a:pt x="0" y="0"/>
                    </a:cubicBezTo>
                    <a:lnTo>
                      <a:pt x="0" y="415375"/>
                    </a:lnTo>
                    <a:cubicBezTo>
                      <a:pt x="117595" y="434091"/>
                      <a:pt x="207486" y="535929"/>
                      <a:pt x="207486" y="6587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97" name="Google Shape;897;p64"/>
              <p:cNvSpPr/>
              <p:nvPr/>
            </p:nvSpPr>
            <p:spPr>
              <a:xfrm>
                <a:off x="4750986" y="5110605"/>
                <a:ext cx="2690003" cy="1353165"/>
              </a:xfrm>
              <a:custGeom>
                <a:rect b="b" l="l" r="r" t="t"/>
                <a:pathLst>
                  <a:path extrusionOk="0" h="1353165" w="2690003">
                    <a:moveTo>
                      <a:pt x="2132847" y="434169"/>
                    </a:moveTo>
                    <a:cubicBezTo>
                      <a:pt x="2132847" y="366361"/>
                      <a:pt x="2160234" y="304963"/>
                      <a:pt x="2204535" y="260393"/>
                    </a:cubicBezTo>
                    <a:lnTo>
                      <a:pt x="2015349" y="0"/>
                    </a:lnTo>
                    <a:cubicBezTo>
                      <a:pt x="1824214" y="129827"/>
                      <a:pt x="1593475" y="205720"/>
                      <a:pt x="1345002" y="205720"/>
                    </a:cubicBezTo>
                    <a:cubicBezTo>
                      <a:pt x="1096529" y="205720"/>
                      <a:pt x="865794" y="129831"/>
                      <a:pt x="674654" y="0"/>
                    </a:cubicBezTo>
                    <a:lnTo>
                      <a:pt x="485469" y="260393"/>
                    </a:lnTo>
                    <a:cubicBezTo>
                      <a:pt x="529770" y="304963"/>
                      <a:pt x="557157" y="366361"/>
                      <a:pt x="557157" y="434169"/>
                    </a:cubicBezTo>
                    <a:cubicBezTo>
                      <a:pt x="557157" y="570319"/>
                      <a:pt x="446784" y="680692"/>
                      <a:pt x="310634" y="680692"/>
                    </a:cubicBezTo>
                    <a:cubicBezTo>
                      <a:pt x="270592" y="680692"/>
                      <a:pt x="232822" y="671086"/>
                      <a:pt x="199393" y="654145"/>
                    </a:cubicBezTo>
                    <a:lnTo>
                      <a:pt x="0" y="928583"/>
                    </a:lnTo>
                    <a:cubicBezTo>
                      <a:pt x="380641" y="1196049"/>
                      <a:pt x="844448" y="1353166"/>
                      <a:pt x="1345002" y="1353166"/>
                    </a:cubicBezTo>
                    <a:cubicBezTo>
                      <a:pt x="1845555" y="1353166"/>
                      <a:pt x="2309367" y="1196049"/>
                      <a:pt x="2690004" y="928583"/>
                    </a:cubicBezTo>
                    <a:lnTo>
                      <a:pt x="2490611" y="654145"/>
                    </a:lnTo>
                    <a:cubicBezTo>
                      <a:pt x="2457182" y="671086"/>
                      <a:pt x="2419407" y="680692"/>
                      <a:pt x="2379370" y="680692"/>
                    </a:cubicBezTo>
                    <a:cubicBezTo>
                      <a:pt x="2243220" y="680692"/>
                      <a:pt x="2132847" y="570319"/>
                      <a:pt x="2132847" y="4341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98" name="Google Shape;898;p64"/>
              <p:cNvSpPr/>
              <p:nvPr/>
            </p:nvSpPr>
            <p:spPr>
              <a:xfrm>
                <a:off x="6829445" y="3434816"/>
                <a:ext cx="1608778" cy="2558460"/>
              </a:xfrm>
              <a:custGeom>
                <a:rect b="b" l="l" r="r" t="t"/>
                <a:pathLst>
                  <a:path extrusionOk="0" h="2558460" w="1608778">
                    <a:moveTo>
                      <a:pt x="1506386" y="0"/>
                    </a:moveTo>
                    <a:lnTo>
                      <a:pt x="1138344" y="119584"/>
                    </a:lnTo>
                    <a:cubicBezTo>
                      <a:pt x="1141306" y="134864"/>
                      <a:pt x="1142908" y="150629"/>
                      <a:pt x="1142908" y="166773"/>
                    </a:cubicBezTo>
                    <a:cubicBezTo>
                      <a:pt x="1142908" y="302923"/>
                      <a:pt x="1032535" y="413296"/>
                      <a:pt x="896385" y="413296"/>
                    </a:cubicBezTo>
                    <a:cubicBezTo>
                      <a:pt x="797423" y="413296"/>
                      <a:pt x="712132" y="354958"/>
                      <a:pt x="672892" y="270819"/>
                    </a:cubicBezTo>
                    <a:lnTo>
                      <a:pt x="414254" y="354856"/>
                    </a:lnTo>
                    <a:cubicBezTo>
                      <a:pt x="444713" y="460297"/>
                      <a:pt x="461083" y="571718"/>
                      <a:pt x="461083" y="686968"/>
                    </a:cubicBezTo>
                    <a:cubicBezTo>
                      <a:pt x="461083" y="1070200"/>
                      <a:pt x="280585" y="1411242"/>
                      <a:pt x="0" y="1629823"/>
                    </a:cubicBezTo>
                    <a:lnTo>
                      <a:pt x="189193" y="1890223"/>
                    </a:lnTo>
                    <a:cubicBezTo>
                      <a:pt x="222739" y="1873130"/>
                      <a:pt x="260682" y="1863434"/>
                      <a:pt x="300914" y="1863434"/>
                    </a:cubicBezTo>
                    <a:cubicBezTo>
                      <a:pt x="437064" y="1863434"/>
                      <a:pt x="547438" y="1973807"/>
                      <a:pt x="547438" y="2109958"/>
                    </a:cubicBezTo>
                    <a:cubicBezTo>
                      <a:pt x="547438" y="2177957"/>
                      <a:pt x="519902" y="2239523"/>
                      <a:pt x="475378" y="2284125"/>
                    </a:cubicBezTo>
                    <a:lnTo>
                      <a:pt x="674693" y="2558461"/>
                    </a:lnTo>
                    <a:cubicBezTo>
                      <a:pt x="1241968" y="2131010"/>
                      <a:pt x="1608779" y="1451732"/>
                      <a:pt x="1608779" y="686722"/>
                    </a:cubicBezTo>
                    <a:cubicBezTo>
                      <a:pt x="1608779" y="447753"/>
                      <a:pt x="1572896" y="217182"/>
                      <a:pt x="1506386" y="0"/>
                    </a:cubicBezTo>
                    <a:close/>
                  </a:path>
                </a:pathLst>
              </a:custGeom>
              <a:solidFill>
                <a:srgbClr val="0B6770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899" name="Google Shape;899;p64"/>
              <p:cNvSpPr/>
              <p:nvPr/>
            </p:nvSpPr>
            <p:spPr>
              <a:xfrm>
                <a:off x="3753752" y="3434816"/>
                <a:ext cx="1608778" cy="2558460"/>
              </a:xfrm>
              <a:custGeom>
                <a:rect b="b" l="l" r="r" t="t"/>
                <a:pathLst>
                  <a:path extrusionOk="0" h="2558460" w="1608778">
                    <a:moveTo>
                      <a:pt x="1307864" y="1863434"/>
                    </a:moveTo>
                    <a:cubicBezTo>
                      <a:pt x="1348097" y="1863434"/>
                      <a:pt x="1386040" y="1873134"/>
                      <a:pt x="1419586" y="1890223"/>
                    </a:cubicBezTo>
                    <a:lnTo>
                      <a:pt x="1608779" y="1629823"/>
                    </a:lnTo>
                    <a:cubicBezTo>
                      <a:pt x="1328194" y="1411238"/>
                      <a:pt x="1147696" y="1070196"/>
                      <a:pt x="1147696" y="686968"/>
                    </a:cubicBezTo>
                    <a:cubicBezTo>
                      <a:pt x="1147696" y="571714"/>
                      <a:pt x="1164066" y="460297"/>
                      <a:pt x="1194525" y="354856"/>
                    </a:cubicBezTo>
                    <a:lnTo>
                      <a:pt x="935887" y="270819"/>
                    </a:lnTo>
                    <a:cubicBezTo>
                      <a:pt x="896647" y="354958"/>
                      <a:pt x="811355" y="413296"/>
                      <a:pt x="712394" y="413296"/>
                    </a:cubicBezTo>
                    <a:cubicBezTo>
                      <a:pt x="576243" y="413296"/>
                      <a:pt x="465870" y="302923"/>
                      <a:pt x="465870" y="166773"/>
                    </a:cubicBezTo>
                    <a:cubicBezTo>
                      <a:pt x="465870" y="150629"/>
                      <a:pt x="467469" y="134864"/>
                      <a:pt x="470435" y="119584"/>
                    </a:cubicBezTo>
                    <a:lnTo>
                      <a:pt x="102393" y="0"/>
                    </a:lnTo>
                    <a:cubicBezTo>
                      <a:pt x="35883" y="217186"/>
                      <a:pt x="0" y="447757"/>
                      <a:pt x="0" y="686722"/>
                    </a:cubicBezTo>
                    <a:cubicBezTo>
                      <a:pt x="0" y="1451729"/>
                      <a:pt x="366811" y="2131010"/>
                      <a:pt x="934085" y="2558461"/>
                    </a:cubicBezTo>
                    <a:lnTo>
                      <a:pt x="1133400" y="2284125"/>
                    </a:lnTo>
                    <a:cubicBezTo>
                      <a:pt x="1088877" y="2239523"/>
                      <a:pt x="1061341" y="2177957"/>
                      <a:pt x="1061341" y="2109958"/>
                    </a:cubicBezTo>
                    <a:cubicBezTo>
                      <a:pt x="1061341" y="1973807"/>
                      <a:pt x="1171714" y="1863434"/>
                      <a:pt x="1307864" y="18634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900" name="Google Shape;900;p64"/>
            <p:cNvSpPr/>
            <p:nvPr/>
          </p:nvSpPr>
          <p:spPr>
            <a:xfrm rot="2700000">
              <a:off x="5986923" y="2390605"/>
              <a:ext cx="167765" cy="166795"/>
            </a:xfrm>
            <a:custGeom>
              <a:rect b="b" l="l" r="r" t="t"/>
              <a:pathLst>
                <a:path extrusionOk="0" h="152" w="152">
                  <a:moveTo>
                    <a:pt x="136" y="152"/>
                  </a:moveTo>
                  <a:cubicBezTo>
                    <a:pt x="127" y="152"/>
                    <a:pt x="120" y="144"/>
                    <a:pt x="120" y="136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2" y="144"/>
                    <a:pt x="145" y="152"/>
                    <a:pt x="13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01" name="Google Shape;901;p64"/>
            <p:cNvSpPr/>
            <p:nvPr/>
          </p:nvSpPr>
          <p:spPr>
            <a:xfrm rot="3600000">
              <a:off x="4368789" y="3578375"/>
              <a:ext cx="168734" cy="165825"/>
            </a:xfrm>
            <a:custGeom>
              <a:rect b="b" l="l" r="r" t="t"/>
              <a:pathLst>
                <a:path extrusionOk="0" h="152" w="152">
                  <a:moveTo>
                    <a:pt x="16" y="152"/>
                  </a:moveTo>
                  <a:cubicBezTo>
                    <a:pt x="7" y="152"/>
                    <a:pt x="0" y="145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4" y="0"/>
                    <a:pt x="152" y="7"/>
                    <a:pt x="152" y="16"/>
                  </a:cubicBezTo>
                  <a:cubicBezTo>
                    <a:pt x="152" y="25"/>
                    <a:pt x="144" y="32"/>
                    <a:pt x="136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45"/>
                    <a:pt x="24" y="152"/>
                    <a:pt x="16" y="1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02" name="Google Shape;902;p64"/>
            <p:cNvSpPr/>
            <p:nvPr/>
          </p:nvSpPr>
          <p:spPr>
            <a:xfrm rot="900000">
              <a:off x="7089043" y="5472042"/>
              <a:ext cx="167765" cy="164856"/>
            </a:xfrm>
            <a:custGeom>
              <a:rect b="b" l="l" r="r" t="t"/>
              <a:pathLst>
                <a:path extrusionOk="0" h="151" w="152">
                  <a:moveTo>
                    <a:pt x="136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45" y="120"/>
                    <a:pt x="152" y="127"/>
                    <a:pt x="152" y="136"/>
                  </a:cubicBezTo>
                  <a:cubicBezTo>
                    <a:pt x="152" y="144"/>
                    <a:pt x="145" y="151"/>
                    <a:pt x="136" y="151"/>
                  </a:cubicBezTo>
                  <a:close/>
                </a:path>
              </a:pathLst>
            </a:custGeom>
            <a:solidFill>
              <a:srgbClr val="0B6770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03" name="Google Shape;903;p64"/>
            <p:cNvSpPr/>
            <p:nvPr/>
          </p:nvSpPr>
          <p:spPr>
            <a:xfrm rot="900000">
              <a:off x="7637477" y="3507737"/>
              <a:ext cx="167765" cy="165825"/>
            </a:xfrm>
            <a:custGeom>
              <a:rect b="b" l="l" r="r" t="t"/>
              <a:pathLst>
                <a:path extrusionOk="0" h="152" w="151">
                  <a:moveTo>
                    <a:pt x="151" y="152"/>
                  </a:moveTo>
                  <a:cubicBezTo>
                    <a:pt x="16" y="152"/>
                    <a:pt x="1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ubicBezTo>
                    <a:pt x="0" y="127"/>
                    <a:pt x="7" y="120"/>
                    <a:pt x="16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27" y="0"/>
                    <a:pt x="136" y="0"/>
                  </a:cubicBezTo>
                  <a:cubicBezTo>
                    <a:pt x="144" y="0"/>
                    <a:pt x="151" y="7"/>
                    <a:pt x="151" y="16"/>
                  </a:cubicBezTo>
                  <a:lnTo>
                    <a:pt x="151" y="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04" name="Google Shape;904;p64"/>
            <p:cNvSpPr/>
            <p:nvPr/>
          </p:nvSpPr>
          <p:spPr>
            <a:xfrm rot="4500000">
              <a:off x="4984726" y="5485739"/>
              <a:ext cx="167765" cy="164856"/>
            </a:xfrm>
            <a:custGeom>
              <a:rect b="b" l="l" r="r" t="t"/>
              <a:pathLst>
                <a:path extrusionOk="0" h="151" w="152">
                  <a:moveTo>
                    <a:pt x="136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45" y="120"/>
                    <a:pt x="152" y="127"/>
                    <a:pt x="152" y="136"/>
                  </a:cubicBezTo>
                  <a:cubicBezTo>
                    <a:pt x="152" y="144"/>
                    <a:pt x="145" y="151"/>
                    <a:pt x="136" y="151"/>
                  </a:cubicBezTo>
                  <a:close/>
                </a:path>
              </a:pathLst>
            </a:custGeom>
            <a:solidFill>
              <a:srgbClr val="009A98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05" name="Google Shape;905;p64"/>
          <p:cNvSpPr txBox="1"/>
          <p:nvPr>
            <p:ph idx="9" type="body"/>
          </p:nvPr>
        </p:nvSpPr>
        <p:spPr>
          <a:xfrm>
            <a:off x="3798652" y="2124963"/>
            <a:ext cx="13404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06" name="Google Shape;906;p64"/>
          <p:cNvSpPr txBox="1"/>
          <p:nvPr>
            <p:ph idx="13" type="body"/>
          </p:nvPr>
        </p:nvSpPr>
        <p:spPr>
          <a:xfrm>
            <a:off x="3798652" y="1809313"/>
            <a:ext cx="1340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Section Circle Graphic v2">
  <p:cSld name="5 Section Circle Graphic v2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65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909" name="Google Shape;909;p65"/>
          <p:cNvSpPr txBox="1"/>
          <p:nvPr>
            <p:ph idx="1" type="body"/>
          </p:nvPr>
        </p:nvSpPr>
        <p:spPr>
          <a:xfrm>
            <a:off x="2691127" y="1543475"/>
            <a:ext cx="25839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10" name="Google Shape;910;p65"/>
          <p:cNvSpPr txBox="1"/>
          <p:nvPr>
            <p:ph idx="2" type="body"/>
          </p:nvPr>
        </p:nvSpPr>
        <p:spPr>
          <a:xfrm>
            <a:off x="2691127" y="2462625"/>
            <a:ext cx="25839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11" name="Google Shape;911;p65"/>
          <p:cNvSpPr txBox="1"/>
          <p:nvPr>
            <p:ph idx="3" type="body"/>
          </p:nvPr>
        </p:nvSpPr>
        <p:spPr>
          <a:xfrm>
            <a:off x="2692804" y="1083900"/>
            <a:ext cx="25839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12" name="Google Shape;912;p65"/>
          <p:cNvSpPr txBox="1"/>
          <p:nvPr>
            <p:ph idx="4" type="body"/>
          </p:nvPr>
        </p:nvSpPr>
        <p:spPr>
          <a:xfrm>
            <a:off x="2691127" y="2922200"/>
            <a:ext cx="25839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grpSp>
        <p:nvGrpSpPr>
          <p:cNvPr id="913" name="Google Shape;913;p65"/>
          <p:cNvGrpSpPr/>
          <p:nvPr/>
        </p:nvGrpSpPr>
        <p:grpSpPr>
          <a:xfrm rot="-1056529">
            <a:off x="218080" y="1023829"/>
            <a:ext cx="1941820" cy="2248787"/>
            <a:chOff x="3752429" y="1797995"/>
            <a:chExt cx="4684471" cy="4683971"/>
          </a:xfrm>
        </p:grpSpPr>
        <p:grpSp>
          <p:nvGrpSpPr>
            <p:cNvPr id="914" name="Google Shape;914;p65"/>
            <p:cNvGrpSpPr/>
            <p:nvPr/>
          </p:nvGrpSpPr>
          <p:grpSpPr>
            <a:xfrm>
              <a:off x="3752429" y="1797995"/>
              <a:ext cx="4684471" cy="4683971"/>
              <a:chOff x="3753752" y="1779799"/>
              <a:chExt cx="4684471" cy="4683971"/>
            </a:xfrm>
          </p:grpSpPr>
          <p:sp>
            <p:nvSpPr>
              <p:cNvPr id="915" name="Google Shape;915;p65"/>
              <p:cNvSpPr/>
              <p:nvPr/>
            </p:nvSpPr>
            <p:spPr>
              <a:xfrm>
                <a:off x="4972400" y="2927951"/>
                <a:ext cx="1084550" cy="856594"/>
              </a:xfrm>
              <a:custGeom>
                <a:rect b="b" l="l" r="r" t="t"/>
                <a:pathLst>
                  <a:path extrusionOk="0" h="856594" w="1084550">
                    <a:moveTo>
                      <a:pt x="1084551" y="223634"/>
                    </a:moveTo>
                    <a:lnTo>
                      <a:pt x="1084551" y="0"/>
                    </a:lnTo>
                    <a:cubicBezTo>
                      <a:pt x="584485" y="16066"/>
                      <a:pt x="162076" y="339424"/>
                      <a:pt x="0" y="787470"/>
                    </a:cubicBezTo>
                    <a:lnTo>
                      <a:pt x="212739" y="856594"/>
                    </a:lnTo>
                    <a:cubicBezTo>
                      <a:pt x="345508" y="498139"/>
                      <a:pt x="683807" y="239489"/>
                      <a:pt x="1084551" y="223638"/>
                    </a:cubicBezTo>
                    <a:close/>
                  </a:path>
                </a:pathLst>
              </a:custGeom>
              <a:solidFill>
                <a:srgbClr val="B28115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65"/>
              <p:cNvSpPr/>
              <p:nvPr/>
            </p:nvSpPr>
            <p:spPr>
              <a:xfrm>
                <a:off x="6135025" y="2927947"/>
                <a:ext cx="1084550" cy="856594"/>
              </a:xfrm>
              <a:custGeom>
                <a:rect b="b" l="l" r="r" t="t"/>
                <a:pathLst>
                  <a:path extrusionOk="0" h="856594" w="1084550">
                    <a:moveTo>
                      <a:pt x="871812" y="856594"/>
                    </a:moveTo>
                    <a:lnTo>
                      <a:pt x="1084551" y="787470"/>
                    </a:lnTo>
                    <a:cubicBezTo>
                      <a:pt x="922475" y="339428"/>
                      <a:pt x="500065" y="16066"/>
                      <a:pt x="0" y="0"/>
                    </a:cubicBezTo>
                    <a:lnTo>
                      <a:pt x="0" y="223634"/>
                    </a:lnTo>
                    <a:cubicBezTo>
                      <a:pt x="400744" y="239485"/>
                      <a:pt x="739042" y="498135"/>
                      <a:pt x="871812" y="85659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65"/>
              <p:cNvSpPr/>
              <p:nvPr/>
            </p:nvSpPr>
            <p:spPr>
              <a:xfrm>
                <a:off x="5425644" y="4929662"/>
                <a:ext cx="1340695" cy="386667"/>
              </a:xfrm>
              <a:custGeom>
                <a:rect b="b" l="l" r="r" t="t"/>
                <a:pathLst>
                  <a:path extrusionOk="0" h="386667" w="1340695">
                    <a:moveTo>
                      <a:pt x="670344" y="163178"/>
                    </a:moveTo>
                    <a:cubicBezTo>
                      <a:pt x="470966" y="163178"/>
                      <a:pt x="285650" y="103054"/>
                      <a:pt x="131464" y="0"/>
                    </a:cubicBezTo>
                    <a:lnTo>
                      <a:pt x="0" y="180947"/>
                    </a:lnTo>
                    <a:cubicBezTo>
                      <a:pt x="191136" y="310774"/>
                      <a:pt x="421874" y="386667"/>
                      <a:pt x="670348" y="386667"/>
                    </a:cubicBezTo>
                    <a:cubicBezTo>
                      <a:pt x="918821" y="386667"/>
                      <a:pt x="1149556" y="310778"/>
                      <a:pt x="1340695" y="180947"/>
                    </a:cubicBezTo>
                    <a:lnTo>
                      <a:pt x="1209231" y="0"/>
                    </a:lnTo>
                    <a:cubicBezTo>
                      <a:pt x="1055041" y="103054"/>
                      <a:pt x="869729" y="163178"/>
                      <a:pt x="670352" y="163178"/>
                    </a:cubicBezTo>
                    <a:close/>
                  </a:path>
                </a:pathLst>
              </a:custGeom>
              <a:solidFill>
                <a:srgbClr val="009A98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65"/>
              <p:cNvSpPr/>
              <p:nvPr/>
            </p:nvSpPr>
            <p:spPr>
              <a:xfrm>
                <a:off x="6697993" y="3789677"/>
                <a:ext cx="592531" cy="1274970"/>
              </a:xfrm>
              <a:custGeom>
                <a:rect b="b" l="l" r="r" t="t"/>
                <a:pathLst>
                  <a:path extrusionOk="0" h="1274970" w="592531">
                    <a:moveTo>
                      <a:pt x="592532" y="332112"/>
                    </a:moveTo>
                    <a:cubicBezTo>
                      <a:pt x="592532" y="216858"/>
                      <a:pt x="576162" y="105441"/>
                      <a:pt x="545703" y="0"/>
                    </a:cubicBezTo>
                    <a:lnTo>
                      <a:pt x="332976" y="69120"/>
                    </a:lnTo>
                    <a:cubicBezTo>
                      <a:pt x="356455" y="152767"/>
                      <a:pt x="369042" y="240966"/>
                      <a:pt x="369042" y="332116"/>
                    </a:cubicBezTo>
                    <a:cubicBezTo>
                      <a:pt x="369042" y="641014"/>
                      <a:pt x="224791" y="916195"/>
                      <a:pt x="0" y="1094047"/>
                    </a:cubicBezTo>
                    <a:lnTo>
                      <a:pt x="131449" y="1274971"/>
                    </a:lnTo>
                    <a:cubicBezTo>
                      <a:pt x="412034" y="1056386"/>
                      <a:pt x="592532" y="715344"/>
                      <a:pt x="592532" y="332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65"/>
              <p:cNvSpPr/>
              <p:nvPr/>
            </p:nvSpPr>
            <p:spPr>
              <a:xfrm>
                <a:off x="4901447" y="3789673"/>
                <a:ext cx="592531" cy="1274966"/>
              </a:xfrm>
              <a:custGeom>
                <a:rect b="b" l="l" r="r" t="t"/>
                <a:pathLst>
                  <a:path extrusionOk="0" h="1274966" w="592531">
                    <a:moveTo>
                      <a:pt x="223490" y="332116"/>
                    </a:moveTo>
                    <a:cubicBezTo>
                      <a:pt x="223490" y="240970"/>
                      <a:pt x="236077" y="152767"/>
                      <a:pt x="259556" y="69120"/>
                    </a:cubicBezTo>
                    <a:lnTo>
                      <a:pt x="46829" y="0"/>
                    </a:lnTo>
                    <a:cubicBezTo>
                      <a:pt x="16370" y="105441"/>
                      <a:pt x="0" y="216862"/>
                      <a:pt x="0" y="332112"/>
                    </a:cubicBezTo>
                    <a:cubicBezTo>
                      <a:pt x="0" y="715344"/>
                      <a:pt x="180498" y="1056386"/>
                      <a:pt x="461083" y="1274967"/>
                    </a:cubicBezTo>
                    <a:lnTo>
                      <a:pt x="592532" y="1094043"/>
                    </a:lnTo>
                    <a:cubicBezTo>
                      <a:pt x="367741" y="916191"/>
                      <a:pt x="223490" y="641006"/>
                      <a:pt x="223490" y="332112"/>
                    </a:cubicBezTo>
                    <a:close/>
                  </a:path>
                </a:pathLst>
              </a:custGeom>
              <a:solidFill>
                <a:srgbClr val="B53B17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65"/>
              <p:cNvSpPr/>
              <p:nvPr/>
            </p:nvSpPr>
            <p:spPr>
              <a:xfrm>
                <a:off x="3880253" y="1779799"/>
                <a:ext cx="2176698" cy="1935618"/>
              </a:xfrm>
              <a:custGeom>
                <a:rect b="b" l="l" r="r" t="t"/>
                <a:pathLst>
                  <a:path extrusionOk="0" h="1935618" w="2176698">
                    <a:moveTo>
                      <a:pt x="585896" y="1575268"/>
                    </a:moveTo>
                    <a:cubicBezTo>
                      <a:pt x="722046" y="1575268"/>
                      <a:pt x="832419" y="1685641"/>
                      <a:pt x="832419" y="1821791"/>
                    </a:cubicBezTo>
                    <a:cubicBezTo>
                      <a:pt x="832419" y="1831565"/>
                      <a:pt x="831786" y="1841186"/>
                      <a:pt x="830680" y="1850663"/>
                    </a:cubicBezTo>
                    <a:lnTo>
                      <a:pt x="1092148" y="1935619"/>
                    </a:lnTo>
                    <a:cubicBezTo>
                      <a:pt x="1254223" y="1487577"/>
                      <a:pt x="1676633" y="1164215"/>
                      <a:pt x="2176698" y="1148149"/>
                    </a:cubicBezTo>
                    <a:lnTo>
                      <a:pt x="2176698" y="902204"/>
                    </a:lnTo>
                    <a:cubicBezTo>
                      <a:pt x="2059103" y="883489"/>
                      <a:pt x="1969212" y="781651"/>
                      <a:pt x="1969212" y="658788"/>
                    </a:cubicBezTo>
                    <a:cubicBezTo>
                      <a:pt x="1969212" y="535925"/>
                      <a:pt x="2059103" y="434087"/>
                      <a:pt x="2176698" y="415371"/>
                    </a:cubicBezTo>
                    <a:lnTo>
                      <a:pt x="2176698" y="0"/>
                    </a:lnTo>
                    <a:cubicBezTo>
                      <a:pt x="1166509" y="16527"/>
                      <a:pt x="311892" y="672446"/>
                      <a:pt x="0" y="1580758"/>
                    </a:cubicBezTo>
                    <a:lnTo>
                      <a:pt x="370860" y="1701257"/>
                    </a:lnTo>
                    <a:cubicBezTo>
                      <a:pt x="413085" y="1626083"/>
                      <a:pt x="493531" y="1575264"/>
                      <a:pt x="585892" y="15752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65"/>
              <p:cNvSpPr/>
              <p:nvPr/>
            </p:nvSpPr>
            <p:spPr>
              <a:xfrm>
                <a:off x="6135025" y="1779799"/>
                <a:ext cx="2176690" cy="1935622"/>
              </a:xfrm>
              <a:custGeom>
                <a:rect b="b" l="l" r="r" t="t"/>
                <a:pathLst>
                  <a:path extrusionOk="0" h="1935622" w="2176690">
                    <a:moveTo>
                      <a:pt x="207486" y="658792"/>
                    </a:moveTo>
                    <a:cubicBezTo>
                      <a:pt x="207486" y="781655"/>
                      <a:pt x="117595" y="883493"/>
                      <a:pt x="0" y="902208"/>
                    </a:cubicBezTo>
                    <a:lnTo>
                      <a:pt x="0" y="1148153"/>
                    </a:lnTo>
                    <a:cubicBezTo>
                      <a:pt x="500065" y="1164219"/>
                      <a:pt x="922475" y="1487577"/>
                      <a:pt x="1084551" y="1935623"/>
                    </a:cubicBezTo>
                    <a:lnTo>
                      <a:pt x="1346014" y="1850667"/>
                    </a:lnTo>
                    <a:cubicBezTo>
                      <a:pt x="1344908" y="1841190"/>
                      <a:pt x="1344275" y="1831569"/>
                      <a:pt x="1344275" y="1821795"/>
                    </a:cubicBezTo>
                    <a:cubicBezTo>
                      <a:pt x="1344275" y="1685645"/>
                      <a:pt x="1454648" y="1575272"/>
                      <a:pt x="1590798" y="1575272"/>
                    </a:cubicBezTo>
                    <a:cubicBezTo>
                      <a:pt x="1683156" y="1575272"/>
                      <a:pt x="1763601" y="1626095"/>
                      <a:pt x="1805831" y="1701265"/>
                    </a:cubicBezTo>
                    <a:lnTo>
                      <a:pt x="2176690" y="1580766"/>
                    </a:lnTo>
                    <a:cubicBezTo>
                      <a:pt x="1864802" y="672446"/>
                      <a:pt x="1010186" y="16527"/>
                      <a:pt x="0" y="0"/>
                    </a:cubicBezTo>
                    <a:lnTo>
                      <a:pt x="0" y="415375"/>
                    </a:lnTo>
                    <a:cubicBezTo>
                      <a:pt x="117595" y="434091"/>
                      <a:pt x="207486" y="535929"/>
                      <a:pt x="207486" y="6587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65"/>
              <p:cNvSpPr/>
              <p:nvPr/>
            </p:nvSpPr>
            <p:spPr>
              <a:xfrm>
                <a:off x="4750986" y="5110605"/>
                <a:ext cx="2690003" cy="1353165"/>
              </a:xfrm>
              <a:custGeom>
                <a:rect b="b" l="l" r="r" t="t"/>
                <a:pathLst>
                  <a:path extrusionOk="0" h="1353165" w="2690003">
                    <a:moveTo>
                      <a:pt x="2132847" y="434169"/>
                    </a:moveTo>
                    <a:cubicBezTo>
                      <a:pt x="2132847" y="366361"/>
                      <a:pt x="2160234" y="304963"/>
                      <a:pt x="2204535" y="260393"/>
                    </a:cubicBezTo>
                    <a:lnTo>
                      <a:pt x="2015349" y="0"/>
                    </a:lnTo>
                    <a:cubicBezTo>
                      <a:pt x="1824214" y="129827"/>
                      <a:pt x="1593475" y="205720"/>
                      <a:pt x="1345002" y="205720"/>
                    </a:cubicBezTo>
                    <a:cubicBezTo>
                      <a:pt x="1096529" y="205720"/>
                      <a:pt x="865794" y="129831"/>
                      <a:pt x="674654" y="0"/>
                    </a:cubicBezTo>
                    <a:lnTo>
                      <a:pt x="485469" y="260393"/>
                    </a:lnTo>
                    <a:cubicBezTo>
                      <a:pt x="529770" y="304963"/>
                      <a:pt x="557157" y="366361"/>
                      <a:pt x="557157" y="434169"/>
                    </a:cubicBezTo>
                    <a:cubicBezTo>
                      <a:pt x="557157" y="570319"/>
                      <a:pt x="446784" y="680692"/>
                      <a:pt x="310634" y="680692"/>
                    </a:cubicBezTo>
                    <a:cubicBezTo>
                      <a:pt x="270592" y="680692"/>
                      <a:pt x="232822" y="671086"/>
                      <a:pt x="199393" y="654145"/>
                    </a:cubicBezTo>
                    <a:lnTo>
                      <a:pt x="0" y="928583"/>
                    </a:lnTo>
                    <a:cubicBezTo>
                      <a:pt x="380641" y="1196049"/>
                      <a:pt x="844448" y="1353166"/>
                      <a:pt x="1345002" y="1353166"/>
                    </a:cubicBezTo>
                    <a:cubicBezTo>
                      <a:pt x="1845555" y="1353166"/>
                      <a:pt x="2309367" y="1196049"/>
                      <a:pt x="2690004" y="928583"/>
                    </a:cubicBezTo>
                    <a:lnTo>
                      <a:pt x="2490611" y="654145"/>
                    </a:lnTo>
                    <a:cubicBezTo>
                      <a:pt x="2457182" y="671086"/>
                      <a:pt x="2419407" y="680692"/>
                      <a:pt x="2379370" y="680692"/>
                    </a:cubicBezTo>
                    <a:cubicBezTo>
                      <a:pt x="2243220" y="680692"/>
                      <a:pt x="2132847" y="570319"/>
                      <a:pt x="2132847" y="4341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65"/>
              <p:cNvSpPr/>
              <p:nvPr/>
            </p:nvSpPr>
            <p:spPr>
              <a:xfrm>
                <a:off x="6829445" y="3434816"/>
                <a:ext cx="1608778" cy="2558460"/>
              </a:xfrm>
              <a:custGeom>
                <a:rect b="b" l="l" r="r" t="t"/>
                <a:pathLst>
                  <a:path extrusionOk="0" h="2558460" w="1608778">
                    <a:moveTo>
                      <a:pt x="1506386" y="0"/>
                    </a:moveTo>
                    <a:lnTo>
                      <a:pt x="1138344" y="119584"/>
                    </a:lnTo>
                    <a:cubicBezTo>
                      <a:pt x="1141306" y="134864"/>
                      <a:pt x="1142908" y="150629"/>
                      <a:pt x="1142908" y="166773"/>
                    </a:cubicBezTo>
                    <a:cubicBezTo>
                      <a:pt x="1142908" y="302923"/>
                      <a:pt x="1032535" y="413296"/>
                      <a:pt x="896385" y="413296"/>
                    </a:cubicBezTo>
                    <a:cubicBezTo>
                      <a:pt x="797423" y="413296"/>
                      <a:pt x="712132" y="354958"/>
                      <a:pt x="672892" y="270819"/>
                    </a:cubicBezTo>
                    <a:lnTo>
                      <a:pt x="414254" y="354856"/>
                    </a:lnTo>
                    <a:cubicBezTo>
                      <a:pt x="444713" y="460297"/>
                      <a:pt x="461083" y="571718"/>
                      <a:pt x="461083" y="686968"/>
                    </a:cubicBezTo>
                    <a:cubicBezTo>
                      <a:pt x="461083" y="1070200"/>
                      <a:pt x="280585" y="1411242"/>
                      <a:pt x="0" y="1629823"/>
                    </a:cubicBezTo>
                    <a:lnTo>
                      <a:pt x="189193" y="1890223"/>
                    </a:lnTo>
                    <a:cubicBezTo>
                      <a:pt x="222739" y="1873130"/>
                      <a:pt x="260682" y="1863434"/>
                      <a:pt x="300914" y="1863434"/>
                    </a:cubicBezTo>
                    <a:cubicBezTo>
                      <a:pt x="437064" y="1863434"/>
                      <a:pt x="547438" y="1973807"/>
                      <a:pt x="547438" y="2109958"/>
                    </a:cubicBezTo>
                    <a:cubicBezTo>
                      <a:pt x="547438" y="2177957"/>
                      <a:pt x="519902" y="2239523"/>
                      <a:pt x="475378" y="2284125"/>
                    </a:cubicBezTo>
                    <a:lnTo>
                      <a:pt x="674693" y="2558461"/>
                    </a:lnTo>
                    <a:cubicBezTo>
                      <a:pt x="1241968" y="2131010"/>
                      <a:pt x="1608779" y="1451732"/>
                      <a:pt x="1608779" y="686722"/>
                    </a:cubicBezTo>
                    <a:cubicBezTo>
                      <a:pt x="1608779" y="447753"/>
                      <a:pt x="1572896" y="217182"/>
                      <a:pt x="1506386" y="0"/>
                    </a:cubicBezTo>
                    <a:close/>
                  </a:path>
                </a:pathLst>
              </a:custGeom>
              <a:solidFill>
                <a:srgbClr val="0B6770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65"/>
              <p:cNvSpPr/>
              <p:nvPr/>
            </p:nvSpPr>
            <p:spPr>
              <a:xfrm>
                <a:off x="3753752" y="3434816"/>
                <a:ext cx="1608778" cy="2558460"/>
              </a:xfrm>
              <a:custGeom>
                <a:rect b="b" l="l" r="r" t="t"/>
                <a:pathLst>
                  <a:path extrusionOk="0" h="2558460" w="1608778">
                    <a:moveTo>
                      <a:pt x="1307864" y="1863434"/>
                    </a:moveTo>
                    <a:cubicBezTo>
                      <a:pt x="1348097" y="1863434"/>
                      <a:pt x="1386040" y="1873134"/>
                      <a:pt x="1419586" y="1890223"/>
                    </a:cubicBezTo>
                    <a:lnTo>
                      <a:pt x="1608779" y="1629823"/>
                    </a:lnTo>
                    <a:cubicBezTo>
                      <a:pt x="1328194" y="1411238"/>
                      <a:pt x="1147696" y="1070196"/>
                      <a:pt x="1147696" y="686968"/>
                    </a:cubicBezTo>
                    <a:cubicBezTo>
                      <a:pt x="1147696" y="571714"/>
                      <a:pt x="1164066" y="460297"/>
                      <a:pt x="1194525" y="354856"/>
                    </a:cubicBezTo>
                    <a:lnTo>
                      <a:pt x="935887" y="270819"/>
                    </a:lnTo>
                    <a:cubicBezTo>
                      <a:pt x="896647" y="354958"/>
                      <a:pt x="811355" y="413296"/>
                      <a:pt x="712394" y="413296"/>
                    </a:cubicBezTo>
                    <a:cubicBezTo>
                      <a:pt x="576243" y="413296"/>
                      <a:pt x="465870" y="302923"/>
                      <a:pt x="465870" y="166773"/>
                    </a:cubicBezTo>
                    <a:cubicBezTo>
                      <a:pt x="465870" y="150629"/>
                      <a:pt x="467469" y="134864"/>
                      <a:pt x="470435" y="119584"/>
                    </a:cubicBezTo>
                    <a:lnTo>
                      <a:pt x="102393" y="0"/>
                    </a:lnTo>
                    <a:cubicBezTo>
                      <a:pt x="35883" y="217186"/>
                      <a:pt x="0" y="447757"/>
                      <a:pt x="0" y="686722"/>
                    </a:cubicBezTo>
                    <a:cubicBezTo>
                      <a:pt x="0" y="1451729"/>
                      <a:pt x="366811" y="2131010"/>
                      <a:pt x="934085" y="2558461"/>
                    </a:cubicBezTo>
                    <a:lnTo>
                      <a:pt x="1133400" y="2284125"/>
                    </a:lnTo>
                    <a:cubicBezTo>
                      <a:pt x="1088877" y="2239523"/>
                      <a:pt x="1061341" y="2177957"/>
                      <a:pt x="1061341" y="2109958"/>
                    </a:cubicBezTo>
                    <a:cubicBezTo>
                      <a:pt x="1061341" y="1973807"/>
                      <a:pt x="1171714" y="1863434"/>
                      <a:pt x="1307864" y="18634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29125" lIns="58250" spcFirstLastPara="1" rIns="58250" wrap="square" tIns="29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25" name="Google Shape;925;p65"/>
            <p:cNvSpPr/>
            <p:nvPr/>
          </p:nvSpPr>
          <p:spPr>
            <a:xfrm rot="2700000">
              <a:off x="5986923" y="2390605"/>
              <a:ext cx="167765" cy="166795"/>
            </a:xfrm>
            <a:custGeom>
              <a:rect b="b" l="l" r="r" t="t"/>
              <a:pathLst>
                <a:path extrusionOk="0" h="152" w="152">
                  <a:moveTo>
                    <a:pt x="136" y="152"/>
                  </a:moveTo>
                  <a:cubicBezTo>
                    <a:pt x="127" y="152"/>
                    <a:pt x="120" y="144"/>
                    <a:pt x="120" y="136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2" y="144"/>
                    <a:pt x="145" y="152"/>
                    <a:pt x="13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65"/>
            <p:cNvSpPr/>
            <p:nvPr/>
          </p:nvSpPr>
          <p:spPr>
            <a:xfrm rot="3600000">
              <a:off x="4368789" y="3578375"/>
              <a:ext cx="168734" cy="165825"/>
            </a:xfrm>
            <a:custGeom>
              <a:rect b="b" l="l" r="r" t="t"/>
              <a:pathLst>
                <a:path extrusionOk="0" h="152" w="152">
                  <a:moveTo>
                    <a:pt x="16" y="152"/>
                  </a:moveTo>
                  <a:cubicBezTo>
                    <a:pt x="7" y="152"/>
                    <a:pt x="0" y="145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4" y="0"/>
                    <a:pt x="152" y="7"/>
                    <a:pt x="152" y="16"/>
                  </a:cubicBezTo>
                  <a:cubicBezTo>
                    <a:pt x="152" y="25"/>
                    <a:pt x="144" y="32"/>
                    <a:pt x="136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45"/>
                    <a:pt x="24" y="152"/>
                    <a:pt x="16" y="1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65"/>
            <p:cNvSpPr/>
            <p:nvPr/>
          </p:nvSpPr>
          <p:spPr>
            <a:xfrm rot="900000">
              <a:off x="7089043" y="5472042"/>
              <a:ext cx="167765" cy="164856"/>
            </a:xfrm>
            <a:custGeom>
              <a:rect b="b" l="l" r="r" t="t"/>
              <a:pathLst>
                <a:path extrusionOk="0" h="151" w="152">
                  <a:moveTo>
                    <a:pt x="136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45" y="120"/>
                    <a:pt x="152" y="127"/>
                    <a:pt x="152" y="136"/>
                  </a:cubicBezTo>
                  <a:cubicBezTo>
                    <a:pt x="152" y="144"/>
                    <a:pt x="145" y="151"/>
                    <a:pt x="136" y="151"/>
                  </a:cubicBezTo>
                  <a:close/>
                </a:path>
              </a:pathLst>
            </a:custGeom>
            <a:solidFill>
              <a:srgbClr val="0B6770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65"/>
            <p:cNvSpPr/>
            <p:nvPr/>
          </p:nvSpPr>
          <p:spPr>
            <a:xfrm rot="900000">
              <a:off x="7637477" y="3507737"/>
              <a:ext cx="167765" cy="165825"/>
            </a:xfrm>
            <a:custGeom>
              <a:rect b="b" l="l" r="r" t="t"/>
              <a:pathLst>
                <a:path extrusionOk="0" h="152" w="151">
                  <a:moveTo>
                    <a:pt x="151" y="152"/>
                  </a:moveTo>
                  <a:cubicBezTo>
                    <a:pt x="16" y="152"/>
                    <a:pt x="1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ubicBezTo>
                    <a:pt x="0" y="127"/>
                    <a:pt x="7" y="120"/>
                    <a:pt x="16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27" y="0"/>
                    <a:pt x="136" y="0"/>
                  </a:cubicBezTo>
                  <a:cubicBezTo>
                    <a:pt x="144" y="0"/>
                    <a:pt x="151" y="7"/>
                    <a:pt x="151" y="16"/>
                  </a:cubicBezTo>
                  <a:lnTo>
                    <a:pt x="151" y="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65"/>
            <p:cNvSpPr/>
            <p:nvPr/>
          </p:nvSpPr>
          <p:spPr>
            <a:xfrm rot="4500000">
              <a:off x="4984726" y="5485739"/>
              <a:ext cx="167765" cy="164856"/>
            </a:xfrm>
            <a:custGeom>
              <a:rect b="b" l="l" r="r" t="t"/>
              <a:pathLst>
                <a:path extrusionOk="0" h="151" w="152">
                  <a:moveTo>
                    <a:pt x="136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45" y="120"/>
                    <a:pt x="152" y="127"/>
                    <a:pt x="152" y="136"/>
                  </a:cubicBezTo>
                  <a:cubicBezTo>
                    <a:pt x="152" y="144"/>
                    <a:pt x="145" y="151"/>
                    <a:pt x="136" y="151"/>
                  </a:cubicBezTo>
                  <a:close/>
                </a:path>
              </a:pathLst>
            </a:custGeom>
            <a:solidFill>
              <a:srgbClr val="009A98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0" name="Google Shape;930;p65"/>
          <p:cNvSpPr txBox="1"/>
          <p:nvPr>
            <p:ph idx="5" type="body"/>
          </p:nvPr>
        </p:nvSpPr>
        <p:spPr>
          <a:xfrm>
            <a:off x="2691127" y="2003050"/>
            <a:ext cx="25839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31" name="Google Shape;931;p65"/>
          <p:cNvSpPr/>
          <p:nvPr/>
        </p:nvSpPr>
        <p:spPr>
          <a:xfrm>
            <a:off x="2485353" y="1208533"/>
            <a:ext cx="123300" cy="14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65"/>
          <p:cNvSpPr/>
          <p:nvPr/>
        </p:nvSpPr>
        <p:spPr>
          <a:xfrm>
            <a:off x="2485353" y="1668107"/>
            <a:ext cx="123300" cy="146400"/>
          </a:xfrm>
          <a:prstGeom prst="ellipse">
            <a:avLst/>
          </a:prstGeom>
          <a:solidFill>
            <a:srgbClr val="0B6770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65"/>
          <p:cNvSpPr/>
          <p:nvPr/>
        </p:nvSpPr>
        <p:spPr>
          <a:xfrm>
            <a:off x="2485353" y="2127682"/>
            <a:ext cx="123300" cy="14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65"/>
          <p:cNvSpPr/>
          <p:nvPr/>
        </p:nvSpPr>
        <p:spPr>
          <a:xfrm>
            <a:off x="2485353" y="2587257"/>
            <a:ext cx="123300" cy="146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65"/>
          <p:cNvSpPr/>
          <p:nvPr/>
        </p:nvSpPr>
        <p:spPr>
          <a:xfrm>
            <a:off x="2485353" y="3046832"/>
            <a:ext cx="123300" cy="146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Section Circle Graphic v1">
  <p:cSld name="4 Section Circle Graphic v1"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66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grpSp>
        <p:nvGrpSpPr>
          <p:cNvPr id="938" name="Google Shape;938;p66"/>
          <p:cNvGrpSpPr/>
          <p:nvPr/>
        </p:nvGrpSpPr>
        <p:grpSpPr>
          <a:xfrm rot="2990640">
            <a:off x="1698163" y="1149591"/>
            <a:ext cx="2090075" cy="2067108"/>
            <a:chOff x="1656" y="0"/>
            <a:chExt cx="4368" cy="4320"/>
          </a:xfrm>
        </p:grpSpPr>
        <p:sp>
          <p:nvSpPr>
            <p:cNvPr id="939" name="Google Shape;939;p66"/>
            <p:cNvSpPr/>
            <p:nvPr/>
          </p:nvSpPr>
          <p:spPr>
            <a:xfrm>
              <a:off x="1656" y="658"/>
              <a:ext cx="1593" cy="3004"/>
            </a:xfrm>
            <a:custGeom>
              <a:rect b="b" l="l" r="r" t="t"/>
              <a:pathLst>
                <a:path extrusionOk="0" h="2662" w="1396">
                  <a:moveTo>
                    <a:pt x="753" y="2244"/>
                  </a:moveTo>
                  <a:cubicBezTo>
                    <a:pt x="814" y="2183"/>
                    <a:pt x="908" y="2176"/>
                    <a:pt x="976" y="2224"/>
                  </a:cubicBezTo>
                  <a:cubicBezTo>
                    <a:pt x="1396" y="1804"/>
                    <a:pt x="1396" y="1804"/>
                    <a:pt x="1396" y="1804"/>
                  </a:cubicBezTo>
                  <a:cubicBezTo>
                    <a:pt x="1282" y="1679"/>
                    <a:pt x="1212" y="1513"/>
                    <a:pt x="1212" y="1331"/>
                  </a:cubicBezTo>
                  <a:cubicBezTo>
                    <a:pt x="1212" y="1149"/>
                    <a:pt x="1282" y="983"/>
                    <a:pt x="1396" y="858"/>
                  </a:cubicBezTo>
                  <a:cubicBezTo>
                    <a:pt x="976" y="439"/>
                    <a:pt x="976" y="439"/>
                    <a:pt x="976" y="439"/>
                  </a:cubicBezTo>
                  <a:cubicBezTo>
                    <a:pt x="908" y="486"/>
                    <a:pt x="814" y="479"/>
                    <a:pt x="753" y="418"/>
                  </a:cubicBezTo>
                  <a:cubicBezTo>
                    <a:pt x="692" y="357"/>
                    <a:pt x="685" y="263"/>
                    <a:pt x="732" y="195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205" y="345"/>
                    <a:pt x="0" y="814"/>
                    <a:pt x="0" y="1331"/>
                  </a:cubicBezTo>
                  <a:cubicBezTo>
                    <a:pt x="0" y="1848"/>
                    <a:pt x="205" y="2317"/>
                    <a:pt x="538" y="2662"/>
                  </a:cubicBezTo>
                  <a:cubicBezTo>
                    <a:pt x="732" y="2468"/>
                    <a:pt x="732" y="2468"/>
                    <a:pt x="732" y="2468"/>
                  </a:cubicBezTo>
                  <a:cubicBezTo>
                    <a:pt x="685" y="2399"/>
                    <a:pt x="692" y="2305"/>
                    <a:pt x="753" y="22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66"/>
            <p:cNvSpPr/>
            <p:nvPr/>
          </p:nvSpPr>
          <p:spPr>
            <a:xfrm>
              <a:off x="2321" y="0"/>
              <a:ext cx="3038" cy="1575"/>
            </a:xfrm>
            <a:custGeom>
              <a:rect b="b" l="l" r="r" t="t"/>
              <a:pathLst>
                <a:path extrusionOk="0" h="1396" w="2662">
                  <a:moveTo>
                    <a:pt x="418" y="753"/>
                  </a:moveTo>
                  <a:cubicBezTo>
                    <a:pt x="479" y="814"/>
                    <a:pt x="486" y="908"/>
                    <a:pt x="439" y="976"/>
                  </a:cubicBezTo>
                  <a:cubicBezTo>
                    <a:pt x="858" y="1396"/>
                    <a:pt x="858" y="1396"/>
                    <a:pt x="858" y="1396"/>
                  </a:cubicBezTo>
                  <a:cubicBezTo>
                    <a:pt x="983" y="1282"/>
                    <a:pt x="1149" y="1212"/>
                    <a:pt x="1331" y="1212"/>
                  </a:cubicBezTo>
                  <a:cubicBezTo>
                    <a:pt x="1513" y="1212"/>
                    <a:pt x="1679" y="1282"/>
                    <a:pt x="1804" y="1396"/>
                  </a:cubicBezTo>
                  <a:cubicBezTo>
                    <a:pt x="2224" y="976"/>
                    <a:pt x="2224" y="976"/>
                    <a:pt x="2224" y="976"/>
                  </a:cubicBezTo>
                  <a:cubicBezTo>
                    <a:pt x="2176" y="908"/>
                    <a:pt x="2183" y="814"/>
                    <a:pt x="2244" y="753"/>
                  </a:cubicBezTo>
                  <a:cubicBezTo>
                    <a:pt x="2305" y="692"/>
                    <a:pt x="2399" y="685"/>
                    <a:pt x="2468" y="732"/>
                  </a:cubicBezTo>
                  <a:cubicBezTo>
                    <a:pt x="2662" y="538"/>
                    <a:pt x="2662" y="538"/>
                    <a:pt x="2662" y="538"/>
                  </a:cubicBezTo>
                  <a:cubicBezTo>
                    <a:pt x="2317" y="205"/>
                    <a:pt x="1848" y="0"/>
                    <a:pt x="1331" y="0"/>
                  </a:cubicBezTo>
                  <a:cubicBezTo>
                    <a:pt x="814" y="0"/>
                    <a:pt x="345" y="205"/>
                    <a:pt x="0" y="538"/>
                  </a:cubicBezTo>
                  <a:cubicBezTo>
                    <a:pt x="195" y="732"/>
                    <a:pt x="195" y="732"/>
                    <a:pt x="195" y="732"/>
                  </a:cubicBezTo>
                  <a:cubicBezTo>
                    <a:pt x="263" y="685"/>
                    <a:pt x="357" y="692"/>
                    <a:pt x="418" y="75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66"/>
            <p:cNvSpPr/>
            <p:nvPr/>
          </p:nvSpPr>
          <p:spPr>
            <a:xfrm>
              <a:off x="2321" y="2745"/>
              <a:ext cx="3038" cy="1575"/>
            </a:xfrm>
            <a:custGeom>
              <a:rect b="b" l="l" r="r" t="t"/>
              <a:pathLst>
                <a:path extrusionOk="0" h="1396" w="2662">
                  <a:moveTo>
                    <a:pt x="2244" y="643"/>
                  </a:moveTo>
                  <a:cubicBezTo>
                    <a:pt x="2183" y="582"/>
                    <a:pt x="2176" y="488"/>
                    <a:pt x="2224" y="420"/>
                  </a:cubicBezTo>
                  <a:cubicBezTo>
                    <a:pt x="1804" y="0"/>
                    <a:pt x="1804" y="0"/>
                    <a:pt x="1804" y="0"/>
                  </a:cubicBezTo>
                  <a:cubicBezTo>
                    <a:pt x="1679" y="114"/>
                    <a:pt x="1513" y="184"/>
                    <a:pt x="1331" y="184"/>
                  </a:cubicBezTo>
                  <a:cubicBezTo>
                    <a:pt x="1149" y="184"/>
                    <a:pt x="983" y="114"/>
                    <a:pt x="858" y="0"/>
                  </a:cubicBezTo>
                  <a:cubicBezTo>
                    <a:pt x="439" y="420"/>
                    <a:pt x="439" y="420"/>
                    <a:pt x="439" y="420"/>
                  </a:cubicBezTo>
                  <a:cubicBezTo>
                    <a:pt x="486" y="488"/>
                    <a:pt x="479" y="582"/>
                    <a:pt x="418" y="643"/>
                  </a:cubicBezTo>
                  <a:cubicBezTo>
                    <a:pt x="357" y="704"/>
                    <a:pt x="263" y="711"/>
                    <a:pt x="195" y="664"/>
                  </a:cubicBezTo>
                  <a:cubicBezTo>
                    <a:pt x="0" y="858"/>
                    <a:pt x="0" y="858"/>
                    <a:pt x="0" y="858"/>
                  </a:cubicBezTo>
                  <a:cubicBezTo>
                    <a:pt x="345" y="1191"/>
                    <a:pt x="814" y="1396"/>
                    <a:pt x="1331" y="1396"/>
                  </a:cubicBezTo>
                  <a:cubicBezTo>
                    <a:pt x="1848" y="1396"/>
                    <a:pt x="2317" y="1191"/>
                    <a:pt x="2662" y="858"/>
                  </a:cubicBezTo>
                  <a:cubicBezTo>
                    <a:pt x="2468" y="664"/>
                    <a:pt x="2468" y="664"/>
                    <a:pt x="2468" y="664"/>
                  </a:cubicBezTo>
                  <a:cubicBezTo>
                    <a:pt x="2399" y="711"/>
                    <a:pt x="2305" y="704"/>
                    <a:pt x="2244" y="64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66"/>
            <p:cNvSpPr/>
            <p:nvPr/>
          </p:nvSpPr>
          <p:spPr>
            <a:xfrm>
              <a:off x="4431" y="658"/>
              <a:ext cx="1593" cy="3004"/>
            </a:xfrm>
            <a:custGeom>
              <a:rect b="b" l="l" r="r" t="t"/>
              <a:pathLst>
                <a:path extrusionOk="0" h="2662" w="1396">
                  <a:moveTo>
                    <a:pt x="643" y="418"/>
                  </a:moveTo>
                  <a:cubicBezTo>
                    <a:pt x="582" y="479"/>
                    <a:pt x="488" y="486"/>
                    <a:pt x="420" y="439"/>
                  </a:cubicBezTo>
                  <a:cubicBezTo>
                    <a:pt x="0" y="858"/>
                    <a:pt x="0" y="858"/>
                    <a:pt x="0" y="858"/>
                  </a:cubicBezTo>
                  <a:cubicBezTo>
                    <a:pt x="114" y="983"/>
                    <a:pt x="184" y="1149"/>
                    <a:pt x="184" y="1331"/>
                  </a:cubicBezTo>
                  <a:cubicBezTo>
                    <a:pt x="184" y="1513"/>
                    <a:pt x="114" y="1679"/>
                    <a:pt x="0" y="1804"/>
                  </a:cubicBezTo>
                  <a:cubicBezTo>
                    <a:pt x="420" y="2224"/>
                    <a:pt x="420" y="2224"/>
                    <a:pt x="420" y="2224"/>
                  </a:cubicBezTo>
                  <a:cubicBezTo>
                    <a:pt x="488" y="2176"/>
                    <a:pt x="582" y="2183"/>
                    <a:pt x="643" y="2244"/>
                  </a:cubicBezTo>
                  <a:cubicBezTo>
                    <a:pt x="704" y="2305"/>
                    <a:pt x="711" y="2399"/>
                    <a:pt x="664" y="2468"/>
                  </a:cubicBezTo>
                  <a:cubicBezTo>
                    <a:pt x="858" y="2662"/>
                    <a:pt x="858" y="2662"/>
                    <a:pt x="858" y="2662"/>
                  </a:cubicBezTo>
                  <a:cubicBezTo>
                    <a:pt x="1191" y="2317"/>
                    <a:pt x="1396" y="1848"/>
                    <a:pt x="1396" y="1331"/>
                  </a:cubicBezTo>
                  <a:cubicBezTo>
                    <a:pt x="1396" y="814"/>
                    <a:pt x="1191" y="345"/>
                    <a:pt x="858" y="0"/>
                  </a:cubicBezTo>
                  <a:cubicBezTo>
                    <a:pt x="664" y="195"/>
                    <a:pt x="664" y="195"/>
                    <a:pt x="664" y="195"/>
                  </a:cubicBezTo>
                  <a:cubicBezTo>
                    <a:pt x="711" y="263"/>
                    <a:pt x="704" y="357"/>
                    <a:pt x="643" y="4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66"/>
            <p:cNvSpPr/>
            <p:nvPr/>
          </p:nvSpPr>
          <p:spPr>
            <a:xfrm>
              <a:off x="2979" y="1359"/>
              <a:ext cx="270" cy="1602"/>
            </a:xfrm>
            <a:custGeom>
              <a:rect b="b" l="l" r="r" t="t"/>
              <a:pathLst>
                <a:path extrusionOk="0" h="1420" w="237">
                  <a:moveTo>
                    <a:pt x="237" y="1183"/>
                  </a:moveTo>
                  <a:cubicBezTo>
                    <a:pt x="0" y="1420"/>
                    <a:pt x="0" y="1420"/>
                    <a:pt x="0" y="1420"/>
                  </a:cubicBezTo>
                  <a:cubicBezTo>
                    <a:pt x="0" y="1420"/>
                    <a:pt x="0" y="1420"/>
                    <a:pt x="0" y="1420"/>
                  </a:cubicBezTo>
                  <a:cubicBezTo>
                    <a:pt x="237" y="1183"/>
                    <a:pt x="237" y="1183"/>
                    <a:pt x="237" y="118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37" y="237"/>
                    <a:pt x="237" y="237"/>
                    <a:pt x="237" y="237"/>
                  </a:cubicBezTo>
                  <a:cubicBezTo>
                    <a:pt x="237" y="237"/>
                    <a:pt x="237" y="237"/>
                    <a:pt x="237" y="23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B096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66"/>
            <p:cNvSpPr/>
            <p:nvPr/>
          </p:nvSpPr>
          <p:spPr>
            <a:xfrm>
              <a:off x="2657" y="1359"/>
              <a:ext cx="592" cy="1602"/>
            </a:xfrm>
            <a:custGeom>
              <a:rect b="b" l="l" r="r" t="t"/>
              <a:pathLst>
                <a:path extrusionOk="0" h="1420" w="519">
                  <a:moveTo>
                    <a:pt x="282" y="0"/>
                  </a:moveTo>
                  <a:cubicBezTo>
                    <a:pt x="107" y="185"/>
                    <a:pt x="0" y="435"/>
                    <a:pt x="0" y="710"/>
                  </a:cubicBezTo>
                  <a:cubicBezTo>
                    <a:pt x="0" y="985"/>
                    <a:pt x="107" y="1235"/>
                    <a:pt x="282" y="1420"/>
                  </a:cubicBezTo>
                  <a:cubicBezTo>
                    <a:pt x="519" y="1183"/>
                    <a:pt x="519" y="1183"/>
                    <a:pt x="519" y="1183"/>
                  </a:cubicBezTo>
                  <a:cubicBezTo>
                    <a:pt x="405" y="1058"/>
                    <a:pt x="335" y="892"/>
                    <a:pt x="335" y="710"/>
                  </a:cubicBezTo>
                  <a:cubicBezTo>
                    <a:pt x="335" y="710"/>
                    <a:pt x="335" y="710"/>
                    <a:pt x="335" y="710"/>
                  </a:cubicBezTo>
                  <a:cubicBezTo>
                    <a:pt x="335" y="710"/>
                    <a:pt x="335" y="710"/>
                    <a:pt x="335" y="710"/>
                  </a:cubicBezTo>
                  <a:cubicBezTo>
                    <a:pt x="335" y="528"/>
                    <a:pt x="405" y="362"/>
                    <a:pt x="519" y="237"/>
                  </a:cubicBezTo>
                  <a:cubicBezTo>
                    <a:pt x="282" y="0"/>
                    <a:pt x="282" y="0"/>
                    <a:pt x="28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66"/>
            <p:cNvSpPr/>
            <p:nvPr/>
          </p:nvSpPr>
          <p:spPr>
            <a:xfrm>
              <a:off x="4380" y="1308"/>
              <a:ext cx="270" cy="267"/>
            </a:xfrm>
            <a:custGeom>
              <a:rect b="b" l="l" r="r" t="t"/>
              <a:pathLst>
                <a:path extrusionOk="0" h="267" w="270">
                  <a:moveTo>
                    <a:pt x="270" y="0"/>
                  </a:moveTo>
                  <a:lnTo>
                    <a:pt x="0" y="267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CB7E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66"/>
            <p:cNvSpPr/>
            <p:nvPr/>
          </p:nvSpPr>
          <p:spPr>
            <a:xfrm>
              <a:off x="4380" y="1308"/>
              <a:ext cx="270" cy="267"/>
            </a:xfrm>
            <a:custGeom>
              <a:rect b="b" l="l" r="r" t="t"/>
              <a:pathLst>
                <a:path extrusionOk="0" h="267" w="270">
                  <a:moveTo>
                    <a:pt x="270" y="0"/>
                  </a:moveTo>
                  <a:lnTo>
                    <a:pt x="0" y="267"/>
                  </a:lnTo>
                  <a:lnTo>
                    <a:pt x="270" y="0"/>
                  </a:lnTo>
                  <a:lnTo>
                    <a:pt x="27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66"/>
            <p:cNvSpPr/>
            <p:nvPr/>
          </p:nvSpPr>
          <p:spPr>
            <a:xfrm>
              <a:off x="3030" y="990"/>
              <a:ext cx="1620" cy="585"/>
            </a:xfrm>
            <a:custGeom>
              <a:rect b="b" l="l" r="r" t="t"/>
              <a:pathLst>
                <a:path extrusionOk="0" h="519" w="1420">
                  <a:moveTo>
                    <a:pt x="710" y="0"/>
                  </a:moveTo>
                  <a:cubicBezTo>
                    <a:pt x="435" y="0"/>
                    <a:pt x="185" y="107"/>
                    <a:pt x="0" y="282"/>
                  </a:cubicBezTo>
                  <a:cubicBezTo>
                    <a:pt x="237" y="519"/>
                    <a:pt x="237" y="519"/>
                    <a:pt x="237" y="519"/>
                  </a:cubicBezTo>
                  <a:cubicBezTo>
                    <a:pt x="362" y="405"/>
                    <a:pt x="528" y="335"/>
                    <a:pt x="710" y="335"/>
                  </a:cubicBezTo>
                  <a:cubicBezTo>
                    <a:pt x="892" y="335"/>
                    <a:pt x="1058" y="405"/>
                    <a:pt x="1183" y="519"/>
                  </a:cubicBezTo>
                  <a:cubicBezTo>
                    <a:pt x="1183" y="519"/>
                    <a:pt x="1183" y="519"/>
                    <a:pt x="1183" y="519"/>
                  </a:cubicBezTo>
                  <a:cubicBezTo>
                    <a:pt x="1420" y="282"/>
                    <a:pt x="1420" y="282"/>
                    <a:pt x="1420" y="282"/>
                  </a:cubicBezTo>
                  <a:cubicBezTo>
                    <a:pt x="1235" y="107"/>
                    <a:pt x="985" y="0"/>
                    <a:pt x="710" y="0"/>
                  </a:cubicBezTo>
                </a:path>
              </a:pathLst>
            </a:custGeom>
            <a:solidFill>
              <a:srgbClr val="B28115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66"/>
            <p:cNvSpPr/>
            <p:nvPr/>
          </p:nvSpPr>
          <p:spPr>
            <a:xfrm>
              <a:off x="3030" y="2745"/>
              <a:ext cx="1620" cy="585"/>
            </a:xfrm>
            <a:custGeom>
              <a:rect b="b" l="l" r="r" t="t"/>
              <a:pathLst>
                <a:path extrusionOk="0" h="519" w="1420">
                  <a:moveTo>
                    <a:pt x="237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85" y="412"/>
                    <a:pt x="435" y="519"/>
                    <a:pt x="710" y="519"/>
                  </a:cubicBezTo>
                  <a:cubicBezTo>
                    <a:pt x="985" y="519"/>
                    <a:pt x="1235" y="412"/>
                    <a:pt x="1420" y="237"/>
                  </a:cubicBezTo>
                  <a:cubicBezTo>
                    <a:pt x="1183" y="0"/>
                    <a:pt x="1183" y="0"/>
                    <a:pt x="1183" y="0"/>
                  </a:cubicBezTo>
                  <a:cubicBezTo>
                    <a:pt x="1058" y="114"/>
                    <a:pt x="892" y="184"/>
                    <a:pt x="710" y="184"/>
                  </a:cubicBezTo>
                  <a:cubicBezTo>
                    <a:pt x="528" y="184"/>
                    <a:pt x="362" y="114"/>
                    <a:pt x="237" y="0"/>
                  </a:cubicBezTo>
                </a:path>
              </a:pathLst>
            </a:custGeom>
            <a:solidFill>
              <a:srgbClr val="B53B17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66"/>
            <p:cNvSpPr/>
            <p:nvPr/>
          </p:nvSpPr>
          <p:spPr>
            <a:xfrm>
              <a:off x="4431" y="1359"/>
              <a:ext cx="592" cy="1602"/>
            </a:xfrm>
            <a:custGeom>
              <a:rect b="b" l="l" r="r" t="t"/>
              <a:pathLst>
                <a:path extrusionOk="0" h="1420" w="519">
                  <a:moveTo>
                    <a:pt x="237" y="0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114" y="362"/>
                    <a:pt x="184" y="528"/>
                    <a:pt x="184" y="710"/>
                  </a:cubicBezTo>
                  <a:cubicBezTo>
                    <a:pt x="184" y="710"/>
                    <a:pt x="184" y="710"/>
                    <a:pt x="184" y="710"/>
                  </a:cubicBezTo>
                  <a:cubicBezTo>
                    <a:pt x="184" y="710"/>
                    <a:pt x="184" y="710"/>
                    <a:pt x="184" y="710"/>
                  </a:cubicBezTo>
                  <a:cubicBezTo>
                    <a:pt x="184" y="892"/>
                    <a:pt x="114" y="1058"/>
                    <a:pt x="0" y="1183"/>
                  </a:cubicBezTo>
                  <a:cubicBezTo>
                    <a:pt x="237" y="1420"/>
                    <a:pt x="237" y="1420"/>
                    <a:pt x="237" y="1420"/>
                  </a:cubicBezTo>
                  <a:cubicBezTo>
                    <a:pt x="412" y="1235"/>
                    <a:pt x="519" y="985"/>
                    <a:pt x="519" y="710"/>
                  </a:cubicBezTo>
                  <a:cubicBezTo>
                    <a:pt x="519" y="435"/>
                    <a:pt x="412" y="185"/>
                    <a:pt x="237" y="0"/>
                  </a:cubicBezTo>
                </a:path>
              </a:pathLst>
            </a:custGeom>
            <a:solidFill>
              <a:srgbClr val="006060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66"/>
            <p:cNvSpPr/>
            <p:nvPr/>
          </p:nvSpPr>
          <p:spPr>
            <a:xfrm>
              <a:off x="2543" y="931"/>
              <a:ext cx="173" cy="172"/>
            </a:xfrm>
            <a:custGeom>
              <a:rect b="b" l="l" r="r" t="t"/>
              <a:pathLst>
                <a:path extrusionOk="0" h="152" w="152">
                  <a:moveTo>
                    <a:pt x="136" y="152"/>
                  </a:moveTo>
                  <a:cubicBezTo>
                    <a:pt x="127" y="152"/>
                    <a:pt x="120" y="144"/>
                    <a:pt x="120" y="136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4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2" y="136"/>
                    <a:pt x="152" y="136"/>
                    <a:pt x="152" y="136"/>
                  </a:cubicBezTo>
                  <a:cubicBezTo>
                    <a:pt x="152" y="144"/>
                    <a:pt x="145" y="152"/>
                    <a:pt x="136" y="1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66"/>
            <p:cNvSpPr/>
            <p:nvPr/>
          </p:nvSpPr>
          <p:spPr>
            <a:xfrm>
              <a:off x="2597" y="3272"/>
              <a:ext cx="174" cy="171"/>
            </a:xfrm>
            <a:custGeom>
              <a:rect b="b" l="l" r="r" t="t"/>
              <a:pathLst>
                <a:path extrusionOk="0" h="152" w="152">
                  <a:moveTo>
                    <a:pt x="16" y="152"/>
                  </a:moveTo>
                  <a:cubicBezTo>
                    <a:pt x="7" y="152"/>
                    <a:pt x="0" y="145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4" y="0"/>
                    <a:pt x="152" y="7"/>
                    <a:pt x="152" y="16"/>
                  </a:cubicBezTo>
                  <a:cubicBezTo>
                    <a:pt x="152" y="25"/>
                    <a:pt x="144" y="32"/>
                    <a:pt x="136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2" y="145"/>
                    <a:pt x="24" y="152"/>
                    <a:pt x="16" y="1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66"/>
            <p:cNvSpPr/>
            <p:nvPr/>
          </p:nvSpPr>
          <p:spPr>
            <a:xfrm>
              <a:off x="4964" y="3219"/>
              <a:ext cx="173" cy="170"/>
            </a:xfrm>
            <a:custGeom>
              <a:rect b="b" l="l" r="r" t="t"/>
              <a:pathLst>
                <a:path extrusionOk="0" h="151" w="152">
                  <a:moveTo>
                    <a:pt x="136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45" y="120"/>
                    <a:pt x="152" y="127"/>
                    <a:pt x="152" y="136"/>
                  </a:cubicBezTo>
                  <a:cubicBezTo>
                    <a:pt x="152" y="144"/>
                    <a:pt x="145" y="151"/>
                    <a:pt x="136" y="1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66"/>
            <p:cNvSpPr/>
            <p:nvPr/>
          </p:nvSpPr>
          <p:spPr>
            <a:xfrm>
              <a:off x="4910" y="877"/>
              <a:ext cx="173" cy="171"/>
            </a:xfrm>
            <a:custGeom>
              <a:rect b="b" l="l" r="r" t="t"/>
              <a:pathLst>
                <a:path extrusionOk="0" h="152" w="151">
                  <a:moveTo>
                    <a:pt x="151" y="152"/>
                  </a:moveTo>
                  <a:cubicBezTo>
                    <a:pt x="16" y="152"/>
                    <a:pt x="1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ubicBezTo>
                    <a:pt x="0" y="127"/>
                    <a:pt x="7" y="120"/>
                    <a:pt x="16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27" y="0"/>
                    <a:pt x="136" y="0"/>
                  </a:cubicBezTo>
                  <a:cubicBezTo>
                    <a:pt x="144" y="0"/>
                    <a:pt x="151" y="7"/>
                    <a:pt x="151" y="16"/>
                  </a:cubicBezTo>
                  <a:lnTo>
                    <a:pt x="151" y="1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4" name="Google Shape;954;p66"/>
          <p:cNvSpPr txBox="1"/>
          <p:nvPr>
            <p:ph idx="1" type="body"/>
          </p:nvPr>
        </p:nvSpPr>
        <p:spPr>
          <a:xfrm>
            <a:off x="338607" y="1328792"/>
            <a:ext cx="13404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55" name="Google Shape;955;p66"/>
          <p:cNvSpPr txBox="1"/>
          <p:nvPr>
            <p:ph idx="2" type="body"/>
          </p:nvPr>
        </p:nvSpPr>
        <p:spPr>
          <a:xfrm>
            <a:off x="338607" y="967601"/>
            <a:ext cx="1340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56" name="Google Shape;956;p66"/>
          <p:cNvSpPr txBox="1"/>
          <p:nvPr>
            <p:ph idx="3" type="body"/>
          </p:nvPr>
        </p:nvSpPr>
        <p:spPr>
          <a:xfrm>
            <a:off x="338607" y="2846608"/>
            <a:ext cx="13404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57" name="Google Shape;957;p66"/>
          <p:cNvSpPr txBox="1"/>
          <p:nvPr>
            <p:ph idx="4" type="body"/>
          </p:nvPr>
        </p:nvSpPr>
        <p:spPr>
          <a:xfrm>
            <a:off x="338607" y="2485417"/>
            <a:ext cx="1340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58" name="Google Shape;958;p66"/>
          <p:cNvSpPr txBox="1"/>
          <p:nvPr>
            <p:ph idx="5" type="body"/>
          </p:nvPr>
        </p:nvSpPr>
        <p:spPr>
          <a:xfrm>
            <a:off x="3800330" y="1328792"/>
            <a:ext cx="13404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59" name="Google Shape;959;p66"/>
          <p:cNvSpPr txBox="1"/>
          <p:nvPr>
            <p:ph idx="6" type="body"/>
          </p:nvPr>
        </p:nvSpPr>
        <p:spPr>
          <a:xfrm>
            <a:off x="3800330" y="967601"/>
            <a:ext cx="1340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60" name="Google Shape;960;p66"/>
          <p:cNvSpPr txBox="1"/>
          <p:nvPr>
            <p:ph idx="7" type="body"/>
          </p:nvPr>
        </p:nvSpPr>
        <p:spPr>
          <a:xfrm>
            <a:off x="3798652" y="2846608"/>
            <a:ext cx="13404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961" name="Google Shape;961;p66"/>
          <p:cNvSpPr txBox="1"/>
          <p:nvPr>
            <p:ph idx="8" type="body"/>
          </p:nvPr>
        </p:nvSpPr>
        <p:spPr>
          <a:xfrm>
            <a:off x="3798652" y="2485417"/>
            <a:ext cx="13404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None/>
              <a:defRPr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–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yamid">
  <p:cSld name="Pryamid"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67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grpSp>
        <p:nvGrpSpPr>
          <p:cNvPr id="964" name="Google Shape;964;p67"/>
          <p:cNvGrpSpPr/>
          <p:nvPr/>
        </p:nvGrpSpPr>
        <p:grpSpPr>
          <a:xfrm>
            <a:off x="156746" y="1075051"/>
            <a:ext cx="2383613" cy="2204074"/>
            <a:chOff x="7005801" y="1679828"/>
            <a:chExt cx="5185150" cy="4045658"/>
          </a:xfrm>
        </p:grpSpPr>
        <p:grpSp>
          <p:nvGrpSpPr>
            <p:cNvPr id="965" name="Google Shape;965;p67"/>
            <p:cNvGrpSpPr/>
            <p:nvPr/>
          </p:nvGrpSpPr>
          <p:grpSpPr>
            <a:xfrm>
              <a:off x="7005801" y="1679828"/>
              <a:ext cx="4671503" cy="4045658"/>
              <a:chOff x="7005801" y="1679828"/>
              <a:chExt cx="4671503" cy="4045658"/>
            </a:xfrm>
          </p:grpSpPr>
          <p:grpSp>
            <p:nvGrpSpPr>
              <p:cNvPr id="966" name="Google Shape;966;p67"/>
              <p:cNvGrpSpPr/>
              <p:nvPr/>
            </p:nvGrpSpPr>
            <p:grpSpPr>
              <a:xfrm>
                <a:off x="7005801" y="4758983"/>
                <a:ext cx="4671503" cy="966503"/>
                <a:chOff x="7005801" y="4758983"/>
                <a:chExt cx="4671503" cy="966503"/>
              </a:xfrm>
            </p:grpSpPr>
            <p:sp>
              <p:nvSpPr>
                <p:cNvPr id="967" name="Google Shape;967;p67"/>
                <p:cNvSpPr/>
                <p:nvPr/>
              </p:nvSpPr>
              <p:spPr>
                <a:xfrm>
                  <a:off x="7005801" y="4758983"/>
                  <a:ext cx="2335764" cy="966503"/>
                </a:xfrm>
                <a:custGeom>
                  <a:rect b="b" l="l" r="r" t="t"/>
                  <a:pathLst>
                    <a:path extrusionOk="0" h="966503" w="2335764">
                      <a:moveTo>
                        <a:pt x="558007" y="0"/>
                      </a:moveTo>
                      <a:lnTo>
                        <a:pt x="0" y="966504"/>
                      </a:lnTo>
                      <a:lnTo>
                        <a:pt x="2335765" y="966504"/>
                      </a:lnTo>
                      <a:lnTo>
                        <a:pt x="2335765" y="0"/>
                      </a:lnTo>
                      <a:lnTo>
                        <a:pt x="558007" y="0"/>
                      </a:lnTo>
                      <a:close/>
                    </a:path>
                  </a:pathLst>
                </a:custGeom>
                <a:solidFill>
                  <a:srgbClr val="063337"/>
                </a:solidFill>
                <a:ln>
                  <a:noFill/>
                </a:ln>
              </p:spPr>
              <p:txBody>
                <a:bodyPr anchorCtr="0" anchor="ctr" bIns="29125" lIns="58250" spcFirstLastPara="1" rIns="58250" wrap="square" tIns="291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67"/>
                <p:cNvSpPr/>
                <p:nvPr/>
              </p:nvSpPr>
              <p:spPr>
                <a:xfrm>
                  <a:off x="9341566" y="4758983"/>
                  <a:ext cx="2335738" cy="966503"/>
                </a:xfrm>
                <a:custGeom>
                  <a:rect b="b" l="l" r="r" t="t"/>
                  <a:pathLst>
                    <a:path extrusionOk="0" h="966503" w="2335738">
                      <a:moveTo>
                        <a:pt x="1777731" y="0"/>
                      </a:moveTo>
                      <a:lnTo>
                        <a:pt x="0" y="0"/>
                      </a:lnTo>
                      <a:lnTo>
                        <a:pt x="0" y="966504"/>
                      </a:lnTo>
                      <a:lnTo>
                        <a:pt x="2335739" y="966504"/>
                      </a:lnTo>
                      <a:lnTo>
                        <a:pt x="177773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29125" lIns="58250" spcFirstLastPara="1" rIns="58250" wrap="square" tIns="291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69" name="Google Shape;969;p67"/>
              <p:cNvGrpSpPr/>
              <p:nvPr/>
            </p:nvGrpSpPr>
            <p:grpSpPr>
              <a:xfrm>
                <a:off x="7598395" y="3732607"/>
                <a:ext cx="3486341" cy="966503"/>
                <a:chOff x="7598395" y="3732607"/>
                <a:chExt cx="3486341" cy="966503"/>
              </a:xfrm>
            </p:grpSpPr>
            <p:sp>
              <p:nvSpPr>
                <p:cNvPr id="970" name="Google Shape;970;p67"/>
                <p:cNvSpPr/>
                <p:nvPr/>
              </p:nvSpPr>
              <p:spPr>
                <a:xfrm>
                  <a:off x="7598395" y="3732607"/>
                  <a:ext cx="1743170" cy="966503"/>
                </a:xfrm>
                <a:custGeom>
                  <a:rect b="b" l="l" r="r" t="t"/>
                  <a:pathLst>
                    <a:path extrusionOk="0" h="966503" w="1743170">
                      <a:moveTo>
                        <a:pt x="558008" y="0"/>
                      </a:moveTo>
                      <a:lnTo>
                        <a:pt x="0" y="966504"/>
                      </a:lnTo>
                      <a:lnTo>
                        <a:pt x="1743171" y="966504"/>
                      </a:lnTo>
                      <a:lnTo>
                        <a:pt x="1743171" y="0"/>
                      </a:lnTo>
                      <a:lnTo>
                        <a:pt x="558008" y="0"/>
                      </a:lnTo>
                      <a:close/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</p:spPr>
              <p:txBody>
                <a:bodyPr anchorCtr="0" anchor="ctr" bIns="29125" lIns="58250" spcFirstLastPara="1" rIns="58250" wrap="square" tIns="291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67"/>
                <p:cNvSpPr/>
                <p:nvPr/>
              </p:nvSpPr>
              <p:spPr>
                <a:xfrm>
                  <a:off x="9341566" y="3732607"/>
                  <a:ext cx="1743170" cy="966503"/>
                </a:xfrm>
                <a:custGeom>
                  <a:rect b="b" l="l" r="r" t="t"/>
                  <a:pathLst>
                    <a:path extrusionOk="0" h="966503" w="1743170">
                      <a:moveTo>
                        <a:pt x="1185163" y="0"/>
                      </a:moveTo>
                      <a:lnTo>
                        <a:pt x="0" y="0"/>
                      </a:lnTo>
                      <a:lnTo>
                        <a:pt x="0" y="966504"/>
                      </a:lnTo>
                      <a:lnTo>
                        <a:pt x="1743171" y="966504"/>
                      </a:lnTo>
                      <a:lnTo>
                        <a:pt x="118516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29125" lIns="58250" spcFirstLastPara="1" rIns="58250" wrap="square" tIns="291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72" name="Google Shape;972;p67"/>
              <p:cNvGrpSpPr/>
              <p:nvPr/>
            </p:nvGrpSpPr>
            <p:grpSpPr>
              <a:xfrm>
                <a:off x="8190990" y="2706231"/>
                <a:ext cx="2301152" cy="966477"/>
                <a:chOff x="8190990" y="2706231"/>
                <a:chExt cx="2301152" cy="966477"/>
              </a:xfrm>
            </p:grpSpPr>
            <p:sp>
              <p:nvSpPr>
                <p:cNvPr id="973" name="Google Shape;973;p67"/>
                <p:cNvSpPr/>
                <p:nvPr/>
              </p:nvSpPr>
              <p:spPr>
                <a:xfrm>
                  <a:off x="8190990" y="2706231"/>
                  <a:ext cx="1150575" cy="966477"/>
                </a:xfrm>
                <a:custGeom>
                  <a:rect b="b" l="l" r="r" t="t"/>
                  <a:pathLst>
                    <a:path extrusionOk="0" h="966477" w="1150575">
                      <a:moveTo>
                        <a:pt x="558007" y="0"/>
                      </a:moveTo>
                      <a:lnTo>
                        <a:pt x="0" y="966477"/>
                      </a:lnTo>
                      <a:lnTo>
                        <a:pt x="1150575" y="966477"/>
                      </a:lnTo>
                      <a:lnTo>
                        <a:pt x="1150575" y="0"/>
                      </a:lnTo>
                      <a:lnTo>
                        <a:pt x="558007" y="0"/>
                      </a:lnTo>
                      <a:close/>
                    </a:path>
                  </a:pathLst>
                </a:custGeom>
                <a:solidFill>
                  <a:srgbClr val="B28115"/>
                </a:solidFill>
                <a:ln>
                  <a:noFill/>
                </a:ln>
              </p:spPr>
              <p:txBody>
                <a:bodyPr anchorCtr="0" anchor="ctr" bIns="29125" lIns="58250" spcFirstLastPara="1" rIns="58250" wrap="square" tIns="291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67"/>
                <p:cNvSpPr/>
                <p:nvPr/>
              </p:nvSpPr>
              <p:spPr>
                <a:xfrm>
                  <a:off x="9341566" y="2706231"/>
                  <a:ext cx="1150576" cy="966477"/>
                </a:xfrm>
                <a:custGeom>
                  <a:rect b="b" l="l" r="r" t="t"/>
                  <a:pathLst>
                    <a:path extrusionOk="0" h="966477" w="1150576">
                      <a:moveTo>
                        <a:pt x="592595" y="0"/>
                      </a:moveTo>
                      <a:lnTo>
                        <a:pt x="0" y="0"/>
                      </a:lnTo>
                      <a:lnTo>
                        <a:pt x="0" y="966477"/>
                      </a:lnTo>
                      <a:lnTo>
                        <a:pt x="1150576" y="966477"/>
                      </a:lnTo>
                      <a:lnTo>
                        <a:pt x="59259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29125" lIns="58250" spcFirstLastPara="1" rIns="58250" wrap="square" tIns="291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75" name="Google Shape;975;p67"/>
              <p:cNvGrpSpPr/>
              <p:nvPr/>
            </p:nvGrpSpPr>
            <p:grpSpPr>
              <a:xfrm>
                <a:off x="8783558" y="1679828"/>
                <a:ext cx="1116015" cy="966503"/>
                <a:chOff x="8783558" y="1679828"/>
                <a:chExt cx="1116015" cy="966503"/>
              </a:xfrm>
            </p:grpSpPr>
            <p:sp>
              <p:nvSpPr>
                <p:cNvPr id="976" name="Google Shape;976;p67"/>
                <p:cNvSpPr/>
                <p:nvPr/>
              </p:nvSpPr>
              <p:spPr>
                <a:xfrm>
                  <a:off x="8783558" y="1679828"/>
                  <a:ext cx="558007" cy="966503"/>
                </a:xfrm>
                <a:custGeom>
                  <a:rect b="b" l="l" r="r" t="t"/>
                  <a:pathLst>
                    <a:path extrusionOk="0" h="966503" w="558007">
                      <a:moveTo>
                        <a:pt x="0" y="966504"/>
                      </a:moveTo>
                      <a:lnTo>
                        <a:pt x="558007" y="966504"/>
                      </a:lnTo>
                      <a:lnTo>
                        <a:pt x="558007" y="0"/>
                      </a:lnTo>
                      <a:lnTo>
                        <a:pt x="0" y="966504"/>
                      </a:lnTo>
                      <a:close/>
                    </a:path>
                  </a:pathLst>
                </a:custGeom>
                <a:solidFill>
                  <a:srgbClr val="00817F"/>
                </a:solidFill>
                <a:ln>
                  <a:noFill/>
                </a:ln>
              </p:spPr>
              <p:txBody>
                <a:bodyPr anchorCtr="0" anchor="ctr" bIns="29125" lIns="58250" spcFirstLastPara="1" rIns="58250" wrap="square" tIns="291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67"/>
                <p:cNvSpPr/>
                <p:nvPr/>
              </p:nvSpPr>
              <p:spPr>
                <a:xfrm>
                  <a:off x="9341566" y="1679828"/>
                  <a:ext cx="558007" cy="966503"/>
                </a:xfrm>
                <a:custGeom>
                  <a:rect b="b" l="l" r="r" t="t"/>
                  <a:pathLst>
                    <a:path extrusionOk="0" h="966503" w="558007">
                      <a:moveTo>
                        <a:pt x="0" y="0"/>
                      </a:moveTo>
                      <a:lnTo>
                        <a:pt x="0" y="966504"/>
                      </a:lnTo>
                      <a:lnTo>
                        <a:pt x="558008" y="9665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29125" lIns="58250" spcFirstLastPara="1" rIns="58250" wrap="square" tIns="291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978" name="Google Shape;978;p67"/>
            <p:cNvGrpSpPr/>
            <p:nvPr/>
          </p:nvGrpSpPr>
          <p:grpSpPr>
            <a:xfrm>
              <a:off x="9515760" y="2030724"/>
              <a:ext cx="2675191" cy="3335710"/>
              <a:chOff x="9515760" y="2030724"/>
              <a:chExt cx="2675191" cy="3335710"/>
            </a:xfrm>
          </p:grpSpPr>
          <p:grpSp>
            <p:nvGrpSpPr>
              <p:cNvPr id="979" name="Google Shape;979;p67"/>
              <p:cNvGrpSpPr/>
              <p:nvPr/>
            </p:nvGrpSpPr>
            <p:grpSpPr>
              <a:xfrm>
                <a:off x="11293491" y="5118035"/>
                <a:ext cx="897460" cy="248399"/>
                <a:chOff x="11293491" y="5118035"/>
                <a:chExt cx="897460" cy="248399"/>
              </a:xfrm>
            </p:grpSpPr>
            <p:sp>
              <p:nvSpPr>
                <p:cNvPr id="980" name="Google Shape;980;p67"/>
                <p:cNvSpPr/>
                <p:nvPr/>
              </p:nvSpPr>
              <p:spPr>
                <a:xfrm>
                  <a:off x="11293491" y="5221273"/>
                  <a:ext cx="773260" cy="41923"/>
                </a:xfrm>
                <a:custGeom>
                  <a:rect b="b" l="l" r="r" t="t"/>
                  <a:pathLst>
                    <a:path extrusionOk="0" h="41923" w="773260">
                      <a:moveTo>
                        <a:pt x="0" y="0"/>
                      </a:moveTo>
                      <a:lnTo>
                        <a:pt x="773260" y="0"/>
                      </a:lnTo>
                      <a:lnTo>
                        <a:pt x="773260" y="41924"/>
                      </a:lnTo>
                      <a:lnTo>
                        <a:pt x="0" y="4192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29125" lIns="58250" spcFirstLastPara="1" rIns="58250" wrap="square" tIns="291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81" name="Google Shape;981;p67"/>
                <p:cNvGrpSpPr/>
                <p:nvPr/>
              </p:nvGrpSpPr>
              <p:grpSpPr>
                <a:xfrm>
                  <a:off x="11942552" y="5118035"/>
                  <a:ext cx="248399" cy="248399"/>
                  <a:chOff x="11942552" y="5118035"/>
                  <a:chExt cx="248399" cy="248399"/>
                </a:xfrm>
              </p:grpSpPr>
              <p:sp>
                <p:nvSpPr>
                  <p:cNvPr id="982" name="Google Shape;982;p67"/>
                  <p:cNvSpPr/>
                  <p:nvPr/>
                </p:nvSpPr>
                <p:spPr>
                  <a:xfrm>
                    <a:off x="11963514" y="5138997"/>
                    <a:ext cx="206475" cy="206475"/>
                  </a:xfrm>
                  <a:custGeom>
                    <a:rect b="b" l="l" r="r" t="t"/>
                    <a:pathLst>
                      <a:path extrusionOk="0" h="206475" w="206475">
                        <a:moveTo>
                          <a:pt x="206476" y="103238"/>
                        </a:moveTo>
                        <a:cubicBezTo>
                          <a:pt x="206476" y="160254"/>
                          <a:pt x="160254" y="206475"/>
                          <a:pt x="103238" y="206475"/>
                        </a:cubicBezTo>
                        <a:cubicBezTo>
                          <a:pt x="46221" y="206475"/>
                          <a:pt x="1" y="160254"/>
                          <a:pt x="1" y="103238"/>
                        </a:cubicBezTo>
                        <a:cubicBezTo>
                          <a:pt x="1" y="46221"/>
                          <a:pt x="46222" y="0"/>
                          <a:pt x="103238" y="0"/>
                        </a:cubicBezTo>
                        <a:cubicBezTo>
                          <a:pt x="160255" y="0"/>
                          <a:pt x="206476" y="46221"/>
                          <a:pt x="206476" y="10323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9125" lIns="58250" spcFirstLastPara="1" rIns="58250" wrap="square" tIns="291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3" name="Google Shape;983;p67"/>
                  <p:cNvSpPr/>
                  <p:nvPr/>
                </p:nvSpPr>
                <p:spPr>
                  <a:xfrm>
                    <a:off x="11942552" y="5118035"/>
                    <a:ext cx="248399" cy="248399"/>
                  </a:xfrm>
                  <a:custGeom>
                    <a:rect b="b" l="l" r="r" t="t"/>
                    <a:pathLst>
                      <a:path extrusionOk="0" h="248399" w="248399">
                        <a:moveTo>
                          <a:pt x="124201" y="248399"/>
                        </a:moveTo>
                        <a:cubicBezTo>
                          <a:pt x="55707" y="248399"/>
                          <a:pt x="0" y="192693"/>
                          <a:pt x="0" y="124200"/>
                        </a:cubicBezTo>
                        <a:cubicBezTo>
                          <a:pt x="0" y="55706"/>
                          <a:pt x="55707" y="0"/>
                          <a:pt x="124201" y="0"/>
                        </a:cubicBezTo>
                        <a:cubicBezTo>
                          <a:pt x="192693" y="0"/>
                          <a:pt x="248400" y="55706"/>
                          <a:pt x="248400" y="124200"/>
                        </a:cubicBezTo>
                        <a:cubicBezTo>
                          <a:pt x="248400" y="192693"/>
                          <a:pt x="192693" y="248399"/>
                          <a:pt x="124201" y="248399"/>
                        </a:cubicBezTo>
                        <a:close/>
                        <a:moveTo>
                          <a:pt x="124201" y="41924"/>
                        </a:moveTo>
                        <a:cubicBezTo>
                          <a:pt x="78844" y="41924"/>
                          <a:pt x="41924" y="78843"/>
                          <a:pt x="41924" y="124200"/>
                        </a:cubicBezTo>
                        <a:cubicBezTo>
                          <a:pt x="41924" y="169556"/>
                          <a:pt x="78844" y="206475"/>
                          <a:pt x="124201" y="206475"/>
                        </a:cubicBezTo>
                        <a:cubicBezTo>
                          <a:pt x="169556" y="206475"/>
                          <a:pt x="206476" y="169556"/>
                          <a:pt x="206476" y="124200"/>
                        </a:cubicBezTo>
                        <a:cubicBezTo>
                          <a:pt x="206476" y="78843"/>
                          <a:pt x="169556" y="41924"/>
                          <a:pt x="124201" y="4192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Ctr="0" anchor="ctr" bIns="29125" lIns="58250" spcFirstLastPara="1" rIns="58250" wrap="square" tIns="291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984" name="Google Shape;984;p67"/>
              <p:cNvGrpSpPr/>
              <p:nvPr/>
            </p:nvGrpSpPr>
            <p:grpSpPr>
              <a:xfrm>
                <a:off x="10700923" y="4091659"/>
                <a:ext cx="897460" cy="248399"/>
                <a:chOff x="10700923" y="4091659"/>
                <a:chExt cx="897460" cy="248399"/>
              </a:xfrm>
            </p:grpSpPr>
            <p:sp>
              <p:nvSpPr>
                <p:cNvPr id="985" name="Google Shape;985;p67"/>
                <p:cNvSpPr/>
                <p:nvPr/>
              </p:nvSpPr>
              <p:spPr>
                <a:xfrm>
                  <a:off x="10700923" y="4194897"/>
                  <a:ext cx="773260" cy="41923"/>
                </a:xfrm>
                <a:custGeom>
                  <a:rect b="b" l="l" r="r" t="t"/>
                  <a:pathLst>
                    <a:path extrusionOk="0" h="41923" w="773260">
                      <a:moveTo>
                        <a:pt x="0" y="0"/>
                      </a:moveTo>
                      <a:lnTo>
                        <a:pt x="773260" y="0"/>
                      </a:lnTo>
                      <a:lnTo>
                        <a:pt x="773260" y="41924"/>
                      </a:lnTo>
                      <a:lnTo>
                        <a:pt x="-1" y="4192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29125" lIns="58250" spcFirstLastPara="1" rIns="58250" wrap="square" tIns="291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86" name="Google Shape;986;p67"/>
                <p:cNvGrpSpPr/>
                <p:nvPr/>
              </p:nvGrpSpPr>
              <p:grpSpPr>
                <a:xfrm>
                  <a:off x="11349984" y="4091659"/>
                  <a:ext cx="248399" cy="248399"/>
                  <a:chOff x="11349984" y="4091659"/>
                  <a:chExt cx="248399" cy="248399"/>
                </a:xfrm>
              </p:grpSpPr>
              <p:sp>
                <p:nvSpPr>
                  <p:cNvPr id="987" name="Google Shape;987;p67"/>
                  <p:cNvSpPr/>
                  <p:nvPr/>
                </p:nvSpPr>
                <p:spPr>
                  <a:xfrm>
                    <a:off x="11370946" y="4112621"/>
                    <a:ext cx="206475" cy="206475"/>
                  </a:xfrm>
                  <a:custGeom>
                    <a:rect b="b" l="l" r="r" t="t"/>
                    <a:pathLst>
                      <a:path extrusionOk="0" h="206475" w="206475">
                        <a:moveTo>
                          <a:pt x="206476" y="103238"/>
                        </a:moveTo>
                        <a:cubicBezTo>
                          <a:pt x="206476" y="160254"/>
                          <a:pt x="160254" y="206475"/>
                          <a:pt x="103238" y="206475"/>
                        </a:cubicBezTo>
                        <a:cubicBezTo>
                          <a:pt x="46221" y="206475"/>
                          <a:pt x="1" y="160254"/>
                          <a:pt x="1" y="103238"/>
                        </a:cubicBezTo>
                        <a:cubicBezTo>
                          <a:pt x="1" y="46221"/>
                          <a:pt x="46223" y="0"/>
                          <a:pt x="103238" y="0"/>
                        </a:cubicBezTo>
                        <a:cubicBezTo>
                          <a:pt x="160256" y="0"/>
                          <a:pt x="206476" y="46221"/>
                          <a:pt x="206476" y="10323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9125" lIns="58250" spcFirstLastPara="1" rIns="58250" wrap="square" tIns="291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8" name="Google Shape;988;p67"/>
                  <p:cNvSpPr/>
                  <p:nvPr/>
                </p:nvSpPr>
                <p:spPr>
                  <a:xfrm>
                    <a:off x="11349984" y="4091659"/>
                    <a:ext cx="248399" cy="248399"/>
                  </a:xfrm>
                  <a:custGeom>
                    <a:rect b="b" l="l" r="r" t="t"/>
                    <a:pathLst>
                      <a:path extrusionOk="0" h="248399" w="248399">
                        <a:moveTo>
                          <a:pt x="124199" y="248399"/>
                        </a:moveTo>
                        <a:cubicBezTo>
                          <a:pt x="55707" y="248399"/>
                          <a:pt x="0" y="192693"/>
                          <a:pt x="0" y="124200"/>
                        </a:cubicBezTo>
                        <a:cubicBezTo>
                          <a:pt x="0" y="55706"/>
                          <a:pt x="55707" y="0"/>
                          <a:pt x="124199" y="0"/>
                        </a:cubicBezTo>
                        <a:cubicBezTo>
                          <a:pt x="192693" y="0"/>
                          <a:pt x="248400" y="55706"/>
                          <a:pt x="248400" y="124200"/>
                        </a:cubicBezTo>
                        <a:cubicBezTo>
                          <a:pt x="248400" y="192693"/>
                          <a:pt x="192693" y="248399"/>
                          <a:pt x="124199" y="248399"/>
                        </a:cubicBezTo>
                        <a:close/>
                        <a:moveTo>
                          <a:pt x="124199" y="41924"/>
                        </a:moveTo>
                        <a:cubicBezTo>
                          <a:pt x="78844" y="41924"/>
                          <a:pt x="41924" y="78843"/>
                          <a:pt x="41924" y="124200"/>
                        </a:cubicBezTo>
                        <a:cubicBezTo>
                          <a:pt x="41924" y="169556"/>
                          <a:pt x="78844" y="206475"/>
                          <a:pt x="124199" y="206475"/>
                        </a:cubicBezTo>
                        <a:cubicBezTo>
                          <a:pt x="169556" y="206475"/>
                          <a:pt x="206476" y="169556"/>
                          <a:pt x="206476" y="124200"/>
                        </a:cubicBezTo>
                        <a:cubicBezTo>
                          <a:pt x="206476" y="78843"/>
                          <a:pt x="169556" y="41924"/>
                          <a:pt x="124199" y="4192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Ctr="0" anchor="ctr" bIns="29125" lIns="58250" spcFirstLastPara="1" rIns="58250" wrap="square" tIns="291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989" name="Google Shape;989;p67"/>
              <p:cNvGrpSpPr/>
              <p:nvPr/>
            </p:nvGrpSpPr>
            <p:grpSpPr>
              <a:xfrm>
                <a:off x="10107909" y="3064523"/>
                <a:ext cx="748394" cy="248399"/>
                <a:chOff x="10107909" y="3064523"/>
                <a:chExt cx="748394" cy="248399"/>
              </a:xfrm>
            </p:grpSpPr>
            <p:sp>
              <p:nvSpPr>
                <p:cNvPr id="990" name="Google Shape;990;p67"/>
                <p:cNvSpPr/>
                <p:nvPr/>
              </p:nvSpPr>
              <p:spPr>
                <a:xfrm>
                  <a:off x="10107909" y="3167761"/>
                  <a:ext cx="624194" cy="41923"/>
                </a:xfrm>
                <a:custGeom>
                  <a:rect b="b" l="l" r="r" t="t"/>
                  <a:pathLst>
                    <a:path extrusionOk="0" h="41923" w="624194">
                      <a:moveTo>
                        <a:pt x="0" y="0"/>
                      </a:moveTo>
                      <a:lnTo>
                        <a:pt x="624195" y="0"/>
                      </a:lnTo>
                      <a:lnTo>
                        <a:pt x="624195" y="41924"/>
                      </a:lnTo>
                      <a:lnTo>
                        <a:pt x="0" y="4192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29125" lIns="58250" spcFirstLastPara="1" rIns="58250" wrap="square" tIns="291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91" name="Google Shape;991;p67"/>
                <p:cNvGrpSpPr/>
                <p:nvPr/>
              </p:nvGrpSpPr>
              <p:grpSpPr>
                <a:xfrm>
                  <a:off x="10607904" y="3064523"/>
                  <a:ext cx="248399" cy="248399"/>
                  <a:chOff x="10607904" y="3064523"/>
                  <a:chExt cx="248399" cy="248399"/>
                </a:xfrm>
              </p:grpSpPr>
              <p:sp>
                <p:nvSpPr>
                  <p:cNvPr id="992" name="Google Shape;992;p67"/>
                  <p:cNvSpPr/>
                  <p:nvPr/>
                </p:nvSpPr>
                <p:spPr>
                  <a:xfrm>
                    <a:off x="10628866" y="3085485"/>
                    <a:ext cx="206476" cy="206475"/>
                  </a:xfrm>
                  <a:custGeom>
                    <a:rect b="b" l="l" r="r" t="t"/>
                    <a:pathLst>
                      <a:path extrusionOk="0" h="206475" w="206476">
                        <a:moveTo>
                          <a:pt x="0" y="103238"/>
                        </a:moveTo>
                        <a:cubicBezTo>
                          <a:pt x="0" y="46221"/>
                          <a:pt x="46221" y="0"/>
                          <a:pt x="103238" y="0"/>
                        </a:cubicBezTo>
                        <a:cubicBezTo>
                          <a:pt x="160255" y="0"/>
                          <a:pt x="206476" y="46221"/>
                          <a:pt x="206476" y="103238"/>
                        </a:cubicBezTo>
                        <a:cubicBezTo>
                          <a:pt x="206476" y="160254"/>
                          <a:pt x="160255" y="206475"/>
                          <a:pt x="103238" y="206475"/>
                        </a:cubicBezTo>
                        <a:cubicBezTo>
                          <a:pt x="46221" y="206475"/>
                          <a:pt x="0" y="160254"/>
                          <a:pt x="0" y="10323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9125" lIns="58250" spcFirstLastPara="1" rIns="58250" wrap="square" tIns="291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3" name="Google Shape;993;p67"/>
                  <p:cNvSpPr/>
                  <p:nvPr/>
                </p:nvSpPr>
                <p:spPr>
                  <a:xfrm>
                    <a:off x="10607904" y="3064523"/>
                    <a:ext cx="248399" cy="248399"/>
                  </a:xfrm>
                  <a:custGeom>
                    <a:rect b="b" l="l" r="r" t="t"/>
                    <a:pathLst>
                      <a:path extrusionOk="0" h="248399" w="248399">
                        <a:moveTo>
                          <a:pt x="124200" y="248399"/>
                        </a:moveTo>
                        <a:cubicBezTo>
                          <a:pt x="55733" y="248399"/>
                          <a:pt x="0" y="192693"/>
                          <a:pt x="0" y="124200"/>
                        </a:cubicBezTo>
                        <a:cubicBezTo>
                          <a:pt x="0" y="55706"/>
                          <a:pt x="55706" y="0"/>
                          <a:pt x="124200" y="0"/>
                        </a:cubicBezTo>
                        <a:cubicBezTo>
                          <a:pt x="192693" y="0"/>
                          <a:pt x="248400" y="55706"/>
                          <a:pt x="248400" y="124200"/>
                        </a:cubicBezTo>
                        <a:cubicBezTo>
                          <a:pt x="248400" y="192693"/>
                          <a:pt x="192693" y="248399"/>
                          <a:pt x="124200" y="248399"/>
                        </a:cubicBezTo>
                        <a:close/>
                        <a:moveTo>
                          <a:pt x="124200" y="41924"/>
                        </a:moveTo>
                        <a:cubicBezTo>
                          <a:pt x="78843" y="41924"/>
                          <a:pt x="41924" y="78843"/>
                          <a:pt x="41924" y="124200"/>
                        </a:cubicBezTo>
                        <a:cubicBezTo>
                          <a:pt x="41924" y="169556"/>
                          <a:pt x="78843" y="206475"/>
                          <a:pt x="124200" y="206475"/>
                        </a:cubicBezTo>
                        <a:cubicBezTo>
                          <a:pt x="169556" y="206475"/>
                          <a:pt x="206476" y="169556"/>
                          <a:pt x="206476" y="124200"/>
                        </a:cubicBezTo>
                        <a:cubicBezTo>
                          <a:pt x="206476" y="78843"/>
                          <a:pt x="169556" y="41924"/>
                          <a:pt x="124200" y="419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29125" lIns="58250" spcFirstLastPara="1" rIns="58250" wrap="square" tIns="291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994" name="Google Shape;994;p67"/>
              <p:cNvGrpSpPr/>
              <p:nvPr/>
            </p:nvGrpSpPr>
            <p:grpSpPr>
              <a:xfrm>
                <a:off x="9515760" y="2030724"/>
                <a:ext cx="757021" cy="265454"/>
                <a:chOff x="9515760" y="2030724"/>
                <a:chExt cx="757021" cy="265454"/>
              </a:xfrm>
            </p:grpSpPr>
            <p:sp>
              <p:nvSpPr>
                <p:cNvPr id="995" name="Google Shape;995;p67"/>
                <p:cNvSpPr/>
                <p:nvPr/>
              </p:nvSpPr>
              <p:spPr>
                <a:xfrm>
                  <a:off x="9515760" y="2142118"/>
                  <a:ext cx="624194" cy="41923"/>
                </a:xfrm>
                <a:custGeom>
                  <a:rect b="b" l="l" r="r" t="t"/>
                  <a:pathLst>
                    <a:path extrusionOk="0" h="41923" w="624194">
                      <a:moveTo>
                        <a:pt x="0" y="0"/>
                      </a:moveTo>
                      <a:lnTo>
                        <a:pt x="624194" y="0"/>
                      </a:lnTo>
                      <a:lnTo>
                        <a:pt x="624194" y="41924"/>
                      </a:lnTo>
                      <a:lnTo>
                        <a:pt x="0" y="4192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29125" lIns="58250" spcFirstLastPara="1" rIns="58250" wrap="square" tIns="29125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96" name="Google Shape;996;p67"/>
                <p:cNvGrpSpPr/>
                <p:nvPr/>
              </p:nvGrpSpPr>
              <p:grpSpPr>
                <a:xfrm>
                  <a:off x="10007326" y="2030724"/>
                  <a:ext cx="265454" cy="265454"/>
                  <a:chOff x="10007326" y="2030724"/>
                  <a:chExt cx="265454" cy="265454"/>
                </a:xfrm>
              </p:grpSpPr>
              <p:sp>
                <p:nvSpPr>
                  <p:cNvPr id="997" name="Google Shape;997;p67"/>
                  <p:cNvSpPr/>
                  <p:nvPr/>
                </p:nvSpPr>
                <p:spPr>
                  <a:xfrm rot="-1222800">
                    <a:off x="10036816" y="2060214"/>
                    <a:ext cx="206475" cy="206475"/>
                  </a:xfrm>
                  <a:custGeom>
                    <a:rect b="b" l="l" r="r" t="t"/>
                    <a:pathLst>
                      <a:path extrusionOk="0" h="206475" w="206475">
                        <a:moveTo>
                          <a:pt x="206475" y="103238"/>
                        </a:moveTo>
                        <a:cubicBezTo>
                          <a:pt x="206475" y="160254"/>
                          <a:pt x="160255" y="206476"/>
                          <a:pt x="103238" y="206476"/>
                        </a:cubicBezTo>
                        <a:cubicBezTo>
                          <a:pt x="46221" y="206476"/>
                          <a:pt x="1" y="160254"/>
                          <a:pt x="1" y="103238"/>
                        </a:cubicBezTo>
                        <a:cubicBezTo>
                          <a:pt x="1" y="46221"/>
                          <a:pt x="46221" y="0"/>
                          <a:pt x="103238" y="0"/>
                        </a:cubicBezTo>
                        <a:cubicBezTo>
                          <a:pt x="160255" y="0"/>
                          <a:pt x="206475" y="46221"/>
                          <a:pt x="206475" y="10323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29125" lIns="58250" spcFirstLastPara="1" rIns="58250" wrap="square" tIns="291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8" name="Google Shape;998;p67"/>
                  <p:cNvSpPr/>
                  <p:nvPr/>
                </p:nvSpPr>
                <p:spPr>
                  <a:xfrm>
                    <a:off x="10015755" y="2038880"/>
                    <a:ext cx="248399" cy="248399"/>
                  </a:xfrm>
                  <a:custGeom>
                    <a:rect b="b" l="l" r="r" t="t"/>
                    <a:pathLst>
                      <a:path extrusionOk="0" h="248399" w="248399">
                        <a:moveTo>
                          <a:pt x="124200" y="248399"/>
                        </a:moveTo>
                        <a:cubicBezTo>
                          <a:pt x="55706" y="248399"/>
                          <a:pt x="0" y="192693"/>
                          <a:pt x="0" y="124200"/>
                        </a:cubicBezTo>
                        <a:cubicBezTo>
                          <a:pt x="0" y="55706"/>
                          <a:pt x="55706" y="0"/>
                          <a:pt x="124200" y="0"/>
                        </a:cubicBezTo>
                        <a:cubicBezTo>
                          <a:pt x="192693" y="0"/>
                          <a:pt x="248399" y="55706"/>
                          <a:pt x="248399" y="124200"/>
                        </a:cubicBezTo>
                        <a:cubicBezTo>
                          <a:pt x="248399" y="192693"/>
                          <a:pt x="192693" y="248399"/>
                          <a:pt x="124200" y="248399"/>
                        </a:cubicBezTo>
                        <a:close/>
                        <a:moveTo>
                          <a:pt x="124200" y="41924"/>
                        </a:moveTo>
                        <a:cubicBezTo>
                          <a:pt x="78843" y="41924"/>
                          <a:pt x="41924" y="78843"/>
                          <a:pt x="41924" y="124200"/>
                        </a:cubicBezTo>
                        <a:cubicBezTo>
                          <a:pt x="41924" y="169556"/>
                          <a:pt x="78843" y="206475"/>
                          <a:pt x="124200" y="206475"/>
                        </a:cubicBezTo>
                        <a:cubicBezTo>
                          <a:pt x="169556" y="206475"/>
                          <a:pt x="206475" y="169556"/>
                          <a:pt x="206475" y="124200"/>
                        </a:cubicBezTo>
                        <a:cubicBezTo>
                          <a:pt x="206475" y="78843"/>
                          <a:pt x="169556" y="41924"/>
                          <a:pt x="124200" y="4192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29125" lIns="58250" spcFirstLastPara="1" rIns="58250" wrap="square" tIns="29125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999" name="Google Shape;999;p67"/>
          <p:cNvSpPr txBox="1"/>
          <p:nvPr>
            <p:ph idx="1" type="body"/>
          </p:nvPr>
        </p:nvSpPr>
        <p:spPr>
          <a:xfrm>
            <a:off x="1713692" y="1134480"/>
            <a:ext cx="2653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00" name="Google Shape;1000;p67"/>
          <p:cNvSpPr txBox="1"/>
          <p:nvPr>
            <p:ph idx="2" type="body"/>
          </p:nvPr>
        </p:nvSpPr>
        <p:spPr>
          <a:xfrm>
            <a:off x="1983836" y="1699175"/>
            <a:ext cx="2653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01" name="Google Shape;1001;p67"/>
          <p:cNvSpPr txBox="1"/>
          <p:nvPr>
            <p:ph idx="3" type="body"/>
          </p:nvPr>
        </p:nvSpPr>
        <p:spPr>
          <a:xfrm>
            <a:off x="2316103" y="2254106"/>
            <a:ext cx="2653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02" name="Google Shape;1002;p67"/>
          <p:cNvSpPr txBox="1"/>
          <p:nvPr>
            <p:ph idx="4" type="body"/>
          </p:nvPr>
        </p:nvSpPr>
        <p:spPr>
          <a:xfrm>
            <a:off x="2597660" y="2814756"/>
            <a:ext cx="26538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Section Circle Graphic">
  <p:cSld name="6 Section Circle Graphic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68"/>
          <p:cNvSpPr/>
          <p:nvPr/>
        </p:nvSpPr>
        <p:spPr>
          <a:xfrm>
            <a:off x="2071583" y="1434923"/>
            <a:ext cx="1343512" cy="1589822"/>
          </a:xfrm>
          <a:custGeom>
            <a:rect b="b" l="l" r="r" t="t"/>
            <a:pathLst>
              <a:path extrusionOk="0" h="2985581" w="2985582">
                <a:moveTo>
                  <a:pt x="2985583" y="1492791"/>
                </a:moveTo>
                <a:cubicBezTo>
                  <a:pt x="2985583" y="2317236"/>
                  <a:pt x="2317237" y="2985582"/>
                  <a:pt x="1492791" y="2985582"/>
                </a:cubicBezTo>
                <a:cubicBezTo>
                  <a:pt x="668345" y="2985582"/>
                  <a:pt x="0" y="2317236"/>
                  <a:pt x="0" y="1492791"/>
                </a:cubicBezTo>
                <a:cubicBezTo>
                  <a:pt x="0" y="668345"/>
                  <a:pt x="668345" y="0"/>
                  <a:pt x="1492791" y="0"/>
                </a:cubicBezTo>
                <a:cubicBezTo>
                  <a:pt x="2317237" y="0"/>
                  <a:pt x="2985583" y="668345"/>
                  <a:pt x="2985583" y="14927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5" name="Google Shape;1005;p68"/>
          <p:cNvSpPr/>
          <p:nvPr/>
        </p:nvSpPr>
        <p:spPr>
          <a:xfrm>
            <a:off x="2039945" y="1397397"/>
            <a:ext cx="1406779" cy="1664755"/>
          </a:xfrm>
          <a:custGeom>
            <a:rect b="b" l="l" r="r" t="t"/>
            <a:pathLst>
              <a:path extrusionOk="0" h="3126300" w="3126176">
                <a:moveTo>
                  <a:pt x="477107" y="474226"/>
                </a:moveTo>
                <a:cubicBezTo>
                  <a:pt x="470709" y="472721"/>
                  <a:pt x="465618" y="467886"/>
                  <a:pt x="463784" y="461577"/>
                </a:cubicBezTo>
                <a:lnTo>
                  <a:pt x="463676" y="461680"/>
                </a:lnTo>
                <a:cubicBezTo>
                  <a:pt x="456559" y="468798"/>
                  <a:pt x="449540" y="475962"/>
                  <a:pt x="442617" y="483169"/>
                </a:cubicBezTo>
                <a:cubicBezTo>
                  <a:pt x="309037" y="621830"/>
                  <a:pt x="203525" y="781618"/>
                  <a:pt x="128679" y="958564"/>
                </a:cubicBezTo>
                <a:cubicBezTo>
                  <a:pt x="53140" y="1137138"/>
                  <a:pt x="12100" y="1326006"/>
                  <a:pt x="6496" y="1520667"/>
                </a:cubicBezTo>
                <a:cubicBezTo>
                  <a:pt x="6174" y="1530762"/>
                  <a:pt x="5993" y="1540866"/>
                  <a:pt x="5886" y="1550958"/>
                </a:cubicBezTo>
                <a:cubicBezTo>
                  <a:pt x="8598" y="1549445"/>
                  <a:pt x="11653" y="1548654"/>
                  <a:pt x="14761" y="1548658"/>
                </a:cubicBezTo>
                <a:cubicBezTo>
                  <a:pt x="17786" y="1548654"/>
                  <a:pt x="20760" y="1549406"/>
                  <a:pt x="23421" y="1550850"/>
                </a:cubicBezTo>
                <a:cubicBezTo>
                  <a:pt x="23580" y="1550923"/>
                  <a:pt x="23726" y="1551018"/>
                  <a:pt x="23850" y="1551138"/>
                </a:cubicBezTo>
                <a:cubicBezTo>
                  <a:pt x="23958" y="1541043"/>
                  <a:pt x="24164" y="1530981"/>
                  <a:pt x="24461" y="1520955"/>
                </a:cubicBezTo>
                <a:cubicBezTo>
                  <a:pt x="36142" y="1123815"/>
                  <a:pt x="198428" y="763791"/>
                  <a:pt x="456121" y="496145"/>
                </a:cubicBezTo>
                <a:cubicBezTo>
                  <a:pt x="463126" y="488838"/>
                  <a:pt x="470278" y="481532"/>
                  <a:pt x="477502" y="474299"/>
                </a:cubicBezTo>
                <a:cubicBezTo>
                  <a:pt x="477368" y="474290"/>
                  <a:pt x="477236" y="474264"/>
                  <a:pt x="477107" y="474226"/>
                </a:cubicBezTo>
                <a:close/>
                <a:moveTo>
                  <a:pt x="2638239" y="2681456"/>
                </a:moveTo>
                <a:cubicBezTo>
                  <a:pt x="2630933" y="2688495"/>
                  <a:pt x="2623541" y="2695432"/>
                  <a:pt x="2616105" y="2702296"/>
                </a:cubicBezTo>
                <a:cubicBezTo>
                  <a:pt x="2340615" y="2956645"/>
                  <a:pt x="1972606" y="3112213"/>
                  <a:pt x="1568981" y="3112213"/>
                </a:cubicBezTo>
                <a:cubicBezTo>
                  <a:pt x="1165209" y="3112213"/>
                  <a:pt x="797123" y="2956537"/>
                  <a:pt x="521568" y="2702046"/>
                </a:cubicBezTo>
                <a:cubicBezTo>
                  <a:pt x="514058" y="2695144"/>
                  <a:pt x="506643" y="2688160"/>
                  <a:pt x="499322" y="2681095"/>
                </a:cubicBezTo>
                <a:cubicBezTo>
                  <a:pt x="499328" y="2681215"/>
                  <a:pt x="499316" y="2681340"/>
                  <a:pt x="499288" y="2681456"/>
                </a:cubicBezTo>
                <a:cubicBezTo>
                  <a:pt x="497900" y="2687876"/>
                  <a:pt x="493201" y="2693073"/>
                  <a:pt x="486953" y="2695097"/>
                </a:cubicBezTo>
                <a:cubicBezTo>
                  <a:pt x="494212" y="2702102"/>
                  <a:pt x="501506" y="2709005"/>
                  <a:pt x="508911" y="2715761"/>
                </a:cubicBezTo>
                <a:cubicBezTo>
                  <a:pt x="641941" y="2838803"/>
                  <a:pt x="793628" y="2936669"/>
                  <a:pt x="960513" y="3007303"/>
                </a:cubicBezTo>
                <a:cubicBezTo>
                  <a:pt x="1153236" y="3088841"/>
                  <a:pt x="1357958" y="3130165"/>
                  <a:pt x="1568972" y="3130165"/>
                </a:cubicBezTo>
                <a:cubicBezTo>
                  <a:pt x="1779986" y="3130165"/>
                  <a:pt x="1984709" y="3088841"/>
                  <a:pt x="2177431" y="3007303"/>
                </a:cubicBezTo>
                <a:cubicBezTo>
                  <a:pt x="2344277" y="2936724"/>
                  <a:pt x="2495857" y="2838876"/>
                  <a:pt x="2628887" y="2715976"/>
                </a:cubicBezTo>
                <a:cubicBezTo>
                  <a:pt x="2636292" y="2709146"/>
                  <a:pt x="2643637" y="2702223"/>
                  <a:pt x="2650918" y="2695204"/>
                </a:cubicBezTo>
                <a:cubicBezTo>
                  <a:pt x="2644505" y="2693266"/>
                  <a:pt x="2639653" y="2688001"/>
                  <a:pt x="2638239" y="2681456"/>
                </a:cubicBezTo>
                <a:close/>
                <a:moveTo>
                  <a:pt x="24499" y="1613091"/>
                </a:moveTo>
                <a:cubicBezTo>
                  <a:pt x="24177" y="1603030"/>
                  <a:pt x="23975" y="1592943"/>
                  <a:pt x="23889" y="1582835"/>
                </a:cubicBezTo>
                <a:cubicBezTo>
                  <a:pt x="23765" y="1582955"/>
                  <a:pt x="23618" y="1583050"/>
                  <a:pt x="23459" y="1583123"/>
                </a:cubicBezTo>
                <a:cubicBezTo>
                  <a:pt x="20795" y="1584592"/>
                  <a:pt x="17803" y="1585357"/>
                  <a:pt x="14761" y="1585349"/>
                </a:cubicBezTo>
                <a:cubicBezTo>
                  <a:pt x="11653" y="1585357"/>
                  <a:pt x="8598" y="1584562"/>
                  <a:pt x="5886" y="1583050"/>
                </a:cubicBezTo>
                <a:cubicBezTo>
                  <a:pt x="5993" y="1593149"/>
                  <a:pt x="6174" y="1603249"/>
                  <a:pt x="6496" y="1613345"/>
                </a:cubicBezTo>
                <a:cubicBezTo>
                  <a:pt x="12083" y="1808006"/>
                  <a:pt x="53106" y="1996882"/>
                  <a:pt x="128679" y="2175499"/>
                </a:cubicBezTo>
                <a:cubicBezTo>
                  <a:pt x="203525" y="2352393"/>
                  <a:pt x="309037" y="2512199"/>
                  <a:pt x="442647" y="2650872"/>
                </a:cubicBezTo>
                <a:cubicBezTo>
                  <a:pt x="449524" y="2658097"/>
                  <a:pt x="456589" y="2665244"/>
                  <a:pt x="463668" y="2672327"/>
                </a:cubicBezTo>
                <a:lnTo>
                  <a:pt x="463775" y="2672434"/>
                </a:lnTo>
                <a:cubicBezTo>
                  <a:pt x="465655" y="2666130"/>
                  <a:pt x="470772" y="2661316"/>
                  <a:pt x="477180" y="2659820"/>
                </a:cubicBezTo>
                <a:cubicBezTo>
                  <a:pt x="477294" y="2659777"/>
                  <a:pt x="477415" y="2659752"/>
                  <a:pt x="477537" y="2659747"/>
                </a:cubicBezTo>
                <a:cubicBezTo>
                  <a:pt x="470316" y="2652561"/>
                  <a:pt x="463178" y="2645302"/>
                  <a:pt x="456121" y="2637970"/>
                </a:cubicBezTo>
                <a:cubicBezTo>
                  <a:pt x="198462" y="2370358"/>
                  <a:pt x="36142" y="2010287"/>
                  <a:pt x="24499" y="1613091"/>
                </a:cubicBezTo>
                <a:close/>
                <a:moveTo>
                  <a:pt x="2628887" y="418057"/>
                </a:moveTo>
                <a:cubicBezTo>
                  <a:pt x="2495857" y="295140"/>
                  <a:pt x="2344277" y="197270"/>
                  <a:pt x="2177431" y="126691"/>
                </a:cubicBezTo>
                <a:cubicBezTo>
                  <a:pt x="1984709" y="45192"/>
                  <a:pt x="1780021" y="3864"/>
                  <a:pt x="1568972" y="3864"/>
                </a:cubicBezTo>
                <a:cubicBezTo>
                  <a:pt x="1357923" y="3864"/>
                  <a:pt x="1153236" y="45192"/>
                  <a:pt x="960513" y="126691"/>
                </a:cubicBezTo>
                <a:cubicBezTo>
                  <a:pt x="793590" y="197304"/>
                  <a:pt x="641941" y="295230"/>
                  <a:pt x="508872" y="418238"/>
                </a:cubicBezTo>
                <a:cubicBezTo>
                  <a:pt x="501471" y="425063"/>
                  <a:pt x="494178" y="431927"/>
                  <a:pt x="486919" y="438936"/>
                </a:cubicBezTo>
                <a:cubicBezTo>
                  <a:pt x="493175" y="440956"/>
                  <a:pt x="497875" y="446161"/>
                  <a:pt x="499245" y="452590"/>
                </a:cubicBezTo>
                <a:cubicBezTo>
                  <a:pt x="499279" y="452737"/>
                  <a:pt x="499279" y="452844"/>
                  <a:pt x="499314" y="452986"/>
                </a:cubicBezTo>
                <a:cubicBezTo>
                  <a:pt x="506646" y="445873"/>
                  <a:pt x="514051" y="438936"/>
                  <a:pt x="521525" y="432034"/>
                </a:cubicBezTo>
                <a:cubicBezTo>
                  <a:pt x="797075" y="177504"/>
                  <a:pt x="1165201" y="21855"/>
                  <a:pt x="1568972" y="21855"/>
                </a:cubicBezTo>
                <a:cubicBezTo>
                  <a:pt x="1972636" y="21855"/>
                  <a:pt x="2340615" y="177436"/>
                  <a:pt x="2616131" y="431772"/>
                </a:cubicBezTo>
                <a:cubicBezTo>
                  <a:pt x="2623571" y="438597"/>
                  <a:pt x="2630972" y="445568"/>
                  <a:pt x="2638269" y="452612"/>
                </a:cubicBezTo>
                <a:cubicBezTo>
                  <a:pt x="2639675" y="446071"/>
                  <a:pt x="2644518" y="440806"/>
                  <a:pt x="2650918" y="438859"/>
                </a:cubicBezTo>
                <a:cubicBezTo>
                  <a:pt x="2643611" y="431793"/>
                  <a:pt x="2636267" y="424861"/>
                  <a:pt x="2628887" y="418057"/>
                </a:cubicBezTo>
                <a:close/>
                <a:moveTo>
                  <a:pt x="3122749" y="1585345"/>
                </a:moveTo>
                <a:cubicBezTo>
                  <a:pt x="3119711" y="1585353"/>
                  <a:pt x="3116715" y="1584588"/>
                  <a:pt x="3114055" y="1583118"/>
                </a:cubicBezTo>
                <a:cubicBezTo>
                  <a:pt x="3113982" y="1593145"/>
                  <a:pt x="3113776" y="1603159"/>
                  <a:pt x="3113440" y="1613160"/>
                </a:cubicBezTo>
                <a:cubicBezTo>
                  <a:pt x="3101763" y="2010429"/>
                  <a:pt x="2939405" y="2370470"/>
                  <a:pt x="2681647" y="2638116"/>
                </a:cubicBezTo>
                <a:cubicBezTo>
                  <a:pt x="2674637" y="2645423"/>
                  <a:pt x="2667559" y="2652669"/>
                  <a:pt x="2660334" y="2659820"/>
                </a:cubicBezTo>
                <a:cubicBezTo>
                  <a:pt x="2666876" y="2661342"/>
                  <a:pt x="2672059" y="2666319"/>
                  <a:pt x="2673847" y="2672791"/>
                </a:cubicBezTo>
                <a:lnTo>
                  <a:pt x="2674315" y="2672327"/>
                </a:lnTo>
                <a:cubicBezTo>
                  <a:pt x="2681321" y="2665317"/>
                  <a:pt x="2688257" y="2658239"/>
                  <a:pt x="2695048" y="2651126"/>
                </a:cubicBezTo>
                <a:cubicBezTo>
                  <a:pt x="2828800" y="2512375"/>
                  <a:pt x="2934415" y="2352501"/>
                  <a:pt x="3009304" y="2175482"/>
                </a:cubicBezTo>
                <a:cubicBezTo>
                  <a:pt x="3084843" y="1996882"/>
                  <a:pt x="3125878" y="1807933"/>
                  <a:pt x="3131448" y="1613272"/>
                </a:cubicBezTo>
                <a:cubicBezTo>
                  <a:pt x="3131775" y="1603138"/>
                  <a:pt x="3131951" y="1592969"/>
                  <a:pt x="3132063" y="1582800"/>
                </a:cubicBezTo>
                <a:cubicBezTo>
                  <a:pt x="3129244" y="1584468"/>
                  <a:pt x="3126024" y="1585349"/>
                  <a:pt x="3122749" y="1585349"/>
                </a:cubicBezTo>
                <a:close/>
                <a:moveTo>
                  <a:pt x="3131444" y="1520735"/>
                </a:moveTo>
                <a:cubicBezTo>
                  <a:pt x="3125857" y="1326044"/>
                  <a:pt x="3084838" y="1137160"/>
                  <a:pt x="3009300" y="958581"/>
                </a:cubicBezTo>
                <a:cubicBezTo>
                  <a:pt x="2934410" y="781511"/>
                  <a:pt x="2828792" y="621632"/>
                  <a:pt x="2695082" y="482903"/>
                </a:cubicBezTo>
                <a:cubicBezTo>
                  <a:pt x="2688253" y="475786"/>
                  <a:pt x="2681329" y="468716"/>
                  <a:pt x="2674311" y="461698"/>
                </a:cubicBezTo>
                <a:cubicBezTo>
                  <a:pt x="2674165" y="461547"/>
                  <a:pt x="2674006" y="461401"/>
                  <a:pt x="2673842" y="461268"/>
                </a:cubicBezTo>
                <a:cubicBezTo>
                  <a:pt x="2672076" y="467727"/>
                  <a:pt x="2666919" y="472704"/>
                  <a:pt x="2660403" y="474243"/>
                </a:cubicBezTo>
                <a:cubicBezTo>
                  <a:pt x="2667589" y="481429"/>
                  <a:pt x="2674706" y="488688"/>
                  <a:pt x="2681677" y="495981"/>
                </a:cubicBezTo>
                <a:cubicBezTo>
                  <a:pt x="2939443" y="763576"/>
                  <a:pt x="3101763" y="1123652"/>
                  <a:pt x="3113479" y="1520847"/>
                </a:cubicBezTo>
                <a:cubicBezTo>
                  <a:pt x="3113767" y="1530835"/>
                  <a:pt x="3113969" y="1540836"/>
                  <a:pt x="3114089" y="1550850"/>
                </a:cubicBezTo>
                <a:cubicBezTo>
                  <a:pt x="3119728" y="1547803"/>
                  <a:pt x="3126549" y="1547941"/>
                  <a:pt x="3132059" y="1551211"/>
                </a:cubicBezTo>
                <a:cubicBezTo>
                  <a:pt x="3131947" y="1541043"/>
                  <a:pt x="3131771" y="1530870"/>
                  <a:pt x="3131444" y="15207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6" name="Google Shape;1006;p68"/>
          <p:cNvSpPr/>
          <p:nvPr/>
        </p:nvSpPr>
        <p:spPr>
          <a:xfrm>
            <a:off x="2158652" y="1538116"/>
            <a:ext cx="1169373" cy="1383758"/>
          </a:xfrm>
          <a:custGeom>
            <a:rect b="b" l="l" r="r" t="t"/>
            <a:pathLst>
              <a:path extrusionOk="0" h="2598606" w="2598606">
                <a:moveTo>
                  <a:pt x="2598607" y="1299303"/>
                </a:moveTo>
                <a:cubicBezTo>
                  <a:pt x="2598607" y="2016888"/>
                  <a:pt x="2016889" y="2598606"/>
                  <a:pt x="1299303" y="2598606"/>
                </a:cubicBezTo>
                <a:cubicBezTo>
                  <a:pt x="581718" y="2598606"/>
                  <a:pt x="0" y="2016888"/>
                  <a:pt x="0" y="1299303"/>
                </a:cubicBezTo>
                <a:cubicBezTo>
                  <a:pt x="0" y="581718"/>
                  <a:pt x="581718" y="0"/>
                  <a:pt x="1299303" y="0"/>
                </a:cubicBezTo>
                <a:cubicBezTo>
                  <a:pt x="2016889" y="0"/>
                  <a:pt x="2598607" y="581718"/>
                  <a:pt x="2598607" y="129930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58800" sx="93000" rotWithShape="0" algn="ctr" sy="93000">
              <a:srgbClr val="3F3F3F">
                <a:alpha val="40000"/>
              </a:srgbClr>
            </a:outerShdw>
          </a:effectLst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68"/>
          <p:cNvSpPr/>
          <p:nvPr/>
        </p:nvSpPr>
        <p:spPr>
          <a:xfrm>
            <a:off x="3211408" y="1423253"/>
            <a:ext cx="732937" cy="240221"/>
          </a:xfrm>
          <a:custGeom>
            <a:rect b="b" l="l" r="r" t="t"/>
            <a:pathLst>
              <a:path extrusionOk="0" h="451120" w="1628748">
                <a:moveTo>
                  <a:pt x="516226" y="3864"/>
                </a:moveTo>
                <a:lnTo>
                  <a:pt x="82576" y="371327"/>
                </a:lnTo>
                <a:cubicBezTo>
                  <a:pt x="74212" y="364511"/>
                  <a:pt x="63752" y="360789"/>
                  <a:pt x="52964" y="360798"/>
                </a:cubicBezTo>
                <a:cubicBezTo>
                  <a:pt x="43165" y="360776"/>
                  <a:pt x="33607" y="363845"/>
                  <a:pt x="25651" y="369565"/>
                </a:cubicBezTo>
                <a:cubicBezTo>
                  <a:pt x="20507" y="373205"/>
                  <a:pt x="16166" y="377869"/>
                  <a:pt x="12896" y="383258"/>
                </a:cubicBezTo>
                <a:cubicBezTo>
                  <a:pt x="8293" y="390655"/>
                  <a:pt x="5864" y="399199"/>
                  <a:pt x="5886" y="407910"/>
                </a:cubicBezTo>
                <a:cubicBezTo>
                  <a:pt x="5916" y="433899"/>
                  <a:pt x="26975" y="454959"/>
                  <a:pt x="52964" y="454984"/>
                </a:cubicBezTo>
                <a:cubicBezTo>
                  <a:pt x="62002" y="454993"/>
                  <a:pt x="70852" y="452384"/>
                  <a:pt x="78441" y="447472"/>
                </a:cubicBezTo>
                <a:cubicBezTo>
                  <a:pt x="83737" y="444046"/>
                  <a:pt x="88292" y="439602"/>
                  <a:pt x="91846" y="434393"/>
                </a:cubicBezTo>
                <a:cubicBezTo>
                  <a:pt x="97189" y="426597"/>
                  <a:pt x="100047" y="417361"/>
                  <a:pt x="100038" y="407910"/>
                </a:cubicBezTo>
                <a:cubicBezTo>
                  <a:pt x="100038" y="399925"/>
                  <a:pt x="98014" y="392073"/>
                  <a:pt x="94146" y="385089"/>
                </a:cubicBezTo>
                <a:lnTo>
                  <a:pt x="522789" y="21829"/>
                </a:lnTo>
                <a:lnTo>
                  <a:pt x="1634634" y="21829"/>
                </a:lnTo>
                <a:lnTo>
                  <a:pt x="1634634" y="3864"/>
                </a:lnTo>
                <a:close/>
                <a:moveTo>
                  <a:pt x="71273" y="407923"/>
                </a:moveTo>
                <a:cubicBezTo>
                  <a:pt x="71286" y="409565"/>
                  <a:pt x="71054" y="411198"/>
                  <a:pt x="70589" y="412771"/>
                </a:cubicBezTo>
                <a:cubicBezTo>
                  <a:pt x="68823" y="419231"/>
                  <a:pt x="63666" y="424208"/>
                  <a:pt x="57150" y="425746"/>
                </a:cubicBezTo>
                <a:cubicBezTo>
                  <a:pt x="55775" y="426077"/>
                  <a:pt x="54361" y="426245"/>
                  <a:pt x="52947" y="426249"/>
                </a:cubicBezTo>
                <a:cubicBezTo>
                  <a:pt x="42834" y="426232"/>
                  <a:pt x="34638" y="418036"/>
                  <a:pt x="34621" y="407923"/>
                </a:cubicBezTo>
                <a:cubicBezTo>
                  <a:pt x="34625" y="406642"/>
                  <a:pt x="34754" y="405366"/>
                  <a:pt x="35016" y="404111"/>
                </a:cubicBezTo>
                <a:cubicBezTo>
                  <a:pt x="36422" y="397570"/>
                  <a:pt x="41265" y="392305"/>
                  <a:pt x="47665" y="390358"/>
                </a:cubicBezTo>
                <a:cubicBezTo>
                  <a:pt x="49375" y="389821"/>
                  <a:pt x="51155" y="389554"/>
                  <a:pt x="52947" y="389567"/>
                </a:cubicBezTo>
                <a:cubicBezTo>
                  <a:pt x="55212" y="389554"/>
                  <a:pt x="57455" y="389984"/>
                  <a:pt x="59557" y="390826"/>
                </a:cubicBezTo>
                <a:cubicBezTo>
                  <a:pt x="65527" y="393139"/>
                  <a:pt x="69859" y="398395"/>
                  <a:pt x="70985" y="404696"/>
                </a:cubicBezTo>
                <a:cubicBezTo>
                  <a:pt x="71174" y="405761"/>
                  <a:pt x="71268" y="406840"/>
                  <a:pt x="71273" y="4079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68"/>
          <p:cNvSpPr/>
          <p:nvPr/>
        </p:nvSpPr>
        <p:spPr>
          <a:xfrm>
            <a:off x="3211356" y="2798255"/>
            <a:ext cx="732989" cy="240253"/>
          </a:xfrm>
          <a:custGeom>
            <a:rect b="b" l="l" r="r" t="t"/>
            <a:pathLst>
              <a:path extrusionOk="0" h="451179" w="1628865">
                <a:moveTo>
                  <a:pt x="522906" y="437091"/>
                </a:moveTo>
                <a:lnTo>
                  <a:pt x="94233" y="73853"/>
                </a:lnTo>
                <a:cubicBezTo>
                  <a:pt x="106856" y="51091"/>
                  <a:pt x="98634" y="22408"/>
                  <a:pt x="75872" y="9785"/>
                </a:cubicBezTo>
                <a:cubicBezTo>
                  <a:pt x="53111" y="-2838"/>
                  <a:pt x="24428" y="5384"/>
                  <a:pt x="11805" y="28145"/>
                </a:cubicBezTo>
                <a:cubicBezTo>
                  <a:pt x="-813" y="50907"/>
                  <a:pt x="7404" y="79590"/>
                  <a:pt x="30165" y="92213"/>
                </a:cubicBezTo>
                <a:cubicBezTo>
                  <a:pt x="46978" y="101535"/>
                  <a:pt x="67767" y="99713"/>
                  <a:pt x="82697" y="87606"/>
                </a:cubicBezTo>
                <a:lnTo>
                  <a:pt x="516347" y="455043"/>
                </a:lnTo>
                <a:lnTo>
                  <a:pt x="1634751" y="455043"/>
                </a:lnTo>
                <a:lnTo>
                  <a:pt x="1634751" y="437078"/>
                </a:lnTo>
                <a:close/>
                <a:moveTo>
                  <a:pt x="53064" y="69400"/>
                </a:moveTo>
                <a:cubicBezTo>
                  <a:pt x="51272" y="69413"/>
                  <a:pt x="49492" y="69147"/>
                  <a:pt x="47782" y="68609"/>
                </a:cubicBezTo>
                <a:cubicBezTo>
                  <a:pt x="41365" y="66675"/>
                  <a:pt x="36509" y="61406"/>
                  <a:pt x="35095" y="54856"/>
                </a:cubicBezTo>
                <a:cubicBezTo>
                  <a:pt x="34867" y="53610"/>
                  <a:pt x="34747" y="52346"/>
                  <a:pt x="34738" y="51079"/>
                </a:cubicBezTo>
                <a:cubicBezTo>
                  <a:pt x="34742" y="40961"/>
                  <a:pt x="42947" y="32757"/>
                  <a:pt x="53064" y="32753"/>
                </a:cubicBezTo>
                <a:cubicBezTo>
                  <a:pt x="54456" y="32744"/>
                  <a:pt x="55840" y="32899"/>
                  <a:pt x="57194" y="33221"/>
                </a:cubicBezTo>
                <a:cubicBezTo>
                  <a:pt x="63735" y="34743"/>
                  <a:pt x="68919" y="39719"/>
                  <a:pt x="70706" y="46192"/>
                </a:cubicBezTo>
                <a:cubicBezTo>
                  <a:pt x="71171" y="47778"/>
                  <a:pt x="71403" y="49424"/>
                  <a:pt x="71390" y="51079"/>
                </a:cubicBezTo>
                <a:cubicBezTo>
                  <a:pt x="71355" y="58634"/>
                  <a:pt x="66710" y="65403"/>
                  <a:pt x="59674" y="68149"/>
                </a:cubicBezTo>
                <a:cubicBezTo>
                  <a:pt x="57572" y="68987"/>
                  <a:pt x="55329" y="69413"/>
                  <a:pt x="53064" y="694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68"/>
          <p:cNvSpPr/>
          <p:nvPr/>
        </p:nvSpPr>
        <p:spPr>
          <a:xfrm>
            <a:off x="3421326" y="2205956"/>
            <a:ext cx="523019" cy="50161"/>
          </a:xfrm>
          <a:custGeom>
            <a:rect b="b" l="l" r="r" t="t"/>
            <a:pathLst>
              <a:path extrusionOk="0" h="94199" w="1162264">
                <a:moveTo>
                  <a:pt x="99283" y="41994"/>
                </a:moveTo>
                <a:cubicBezTo>
                  <a:pt x="95586" y="23041"/>
                  <a:pt x="80703" y="8262"/>
                  <a:pt x="61728" y="4693"/>
                </a:cubicBezTo>
                <a:cubicBezTo>
                  <a:pt x="58862" y="4141"/>
                  <a:pt x="55952" y="3863"/>
                  <a:pt x="53034" y="3864"/>
                </a:cubicBezTo>
                <a:cubicBezTo>
                  <a:pt x="49922" y="3864"/>
                  <a:pt x="46815" y="4178"/>
                  <a:pt x="43763" y="4801"/>
                </a:cubicBezTo>
                <a:cubicBezTo>
                  <a:pt x="18260" y="9892"/>
                  <a:pt x="1713" y="34692"/>
                  <a:pt x="6806" y="60195"/>
                </a:cubicBezTo>
                <a:cubicBezTo>
                  <a:pt x="11203" y="82230"/>
                  <a:pt x="30560" y="98089"/>
                  <a:pt x="53034" y="98063"/>
                </a:cubicBezTo>
                <a:cubicBezTo>
                  <a:pt x="55952" y="98063"/>
                  <a:pt x="58862" y="97788"/>
                  <a:pt x="61728" y="97238"/>
                </a:cubicBezTo>
                <a:cubicBezTo>
                  <a:pt x="80694" y="93671"/>
                  <a:pt x="95569" y="78908"/>
                  <a:pt x="99283" y="59972"/>
                </a:cubicBezTo>
                <a:lnTo>
                  <a:pt x="1168150" y="59972"/>
                </a:lnTo>
                <a:lnTo>
                  <a:pt x="1168150" y="42007"/>
                </a:lnTo>
                <a:close/>
                <a:moveTo>
                  <a:pt x="62321" y="66775"/>
                </a:moveTo>
                <a:cubicBezTo>
                  <a:pt x="59502" y="68443"/>
                  <a:pt x="56287" y="69324"/>
                  <a:pt x="53012" y="69324"/>
                </a:cubicBezTo>
                <a:cubicBezTo>
                  <a:pt x="49974" y="69333"/>
                  <a:pt x="46978" y="68568"/>
                  <a:pt x="44318" y="67098"/>
                </a:cubicBezTo>
                <a:cubicBezTo>
                  <a:pt x="35434" y="62250"/>
                  <a:pt x="32164" y="51118"/>
                  <a:pt x="37011" y="42239"/>
                </a:cubicBezTo>
                <a:cubicBezTo>
                  <a:pt x="41859" y="33356"/>
                  <a:pt x="52991" y="30085"/>
                  <a:pt x="61874" y="34933"/>
                </a:cubicBezTo>
                <a:cubicBezTo>
                  <a:pt x="62025" y="35014"/>
                  <a:pt x="62171" y="35100"/>
                  <a:pt x="62321" y="35186"/>
                </a:cubicBezTo>
                <a:cubicBezTo>
                  <a:pt x="65132" y="36807"/>
                  <a:pt x="67444" y="39170"/>
                  <a:pt x="69004" y="42016"/>
                </a:cubicBezTo>
                <a:cubicBezTo>
                  <a:pt x="72168" y="47586"/>
                  <a:pt x="72168" y="54411"/>
                  <a:pt x="69004" y="59980"/>
                </a:cubicBezTo>
                <a:cubicBezTo>
                  <a:pt x="67410" y="62791"/>
                  <a:pt x="65106" y="65134"/>
                  <a:pt x="62321" y="667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68"/>
          <p:cNvSpPr/>
          <p:nvPr/>
        </p:nvSpPr>
        <p:spPr>
          <a:xfrm>
            <a:off x="1542121" y="1423260"/>
            <a:ext cx="732950" cy="240224"/>
          </a:xfrm>
          <a:custGeom>
            <a:rect b="b" l="l" r="r" t="t"/>
            <a:pathLst>
              <a:path extrusionOk="0" h="451124" w="1628778">
                <a:moveTo>
                  <a:pt x="1627801" y="383542"/>
                </a:moveTo>
                <a:cubicBezTo>
                  <a:pt x="1627766" y="383439"/>
                  <a:pt x="1627716" y="383344"/>
                  <a:pt x="1627654" y="383258"/>
                </a:cubicBezTo>
                <a:cubicBezTo>
                  <a:pt x="1624454" y="377946"/>
                  <a:pt x="1620198" y="373347"/>
                  <a:pt x="1615148" y="369746"/>
                </a:cubicBezTo>
                <a:cubicBezTo>
                  <a:pt x="1615079" y="369673"/>
                  <a:pt x="1614972" y="369638"/>
                  <a:pt x="1614899" y="369565"/>
                </a:cubicBezTo>
                <a:cubicBezTo>
                  <a:pt x="1606942" y="363845"/>
                  <a:pt x="1597385" y="360776"/>
                  <a:pt x="1587586" y="360798"/>
                </a:cubicBezTo>
                <a:cubicBezTo>
                  <a:pt x="1576798" y="360789"/>
                  <a:pt x="1566339" y="364511"/>
                  <a:pt x="1557978" y="371327"/>
                </a:cubicBezTo>
                <a:lnTo>
                  <a:pt x="1124328" y="3864"/>
                </a:lnTo>
                <a:lnTo>
                  <a:pt x="5886" y="3864"/>
                </a:lnTo>
                <a:lnTo>
                  <a:pt x="5886" y="21829"/>
                </a:lnTo>
                <a:lnTo>
                  <a:pt x="1117731" y="21829"/>
                </a:lnTo>
                <a:lnTo>
                  <a:pt x="1546404" y="385093"/>
                </a:lnTo>
                <a:cubicBezTo>
                  <a:pt x="1542538" y="392077"/>
                  <a:pt x="1540511" y="399929"/>
                  <a:pt x="1540512" y="407915"/>
                </a:cubicBezTo>
                <a:cubicBezTo>
                  <a:pt x="1540504" y="417365"/>
                  <a:pt x="1543360" y="426601"/>
                  <a:pt x="1548704" y="434398"/>
                </a:cubicBezTo>
                <a:cubicBezTo>
                  <a:pt x="1548777" y="434484"/>
                  <a:pt x="1548838" y="434583"/>
                  <a:pt x="1548884" y="434686"/>
                </a:cubicBezTo>
                <a:cubicBezTo>
                  <a:pt x="1552419" y="439766"/>
                  <a:pt x="1556911" y="444111"/>
                  <a:pt x="1562108" y="447476"/>
                </a:cubicBezTo>
                <a:cubicBezTo>
                  <a:pt x="1562216" y="447549"/>
                  <a:pt x="1562289" y="447588"/>
                  <a:pt x="1562396" y="447656"/>
                </a:cubicBezTo>
                <a:cubicBezTo>
                  <a:pt x="1569919" y="452457"/>
                  <a:pt x="1578661" y="455001"/>
                  <a:pt x="1587586" y="454989"/>
                </a:cubicBezTo>
                <a:cubicBezTo>
                  <a:pt x="1613575" y="454963"/>
                  <a:pt x="1634638" y="433903"/>
                  <a:pt x="1634664" y="407915"/>
                </a:cubicBezTo>
                <a:cubicBezTo>
                  <a:pt x="1634698" y="399310"/>
                  <a:pt x="1632320" y="390865"/>
                  <a:pt x="1627801" y="383542"/>
                </a:cubicBezTo>
                <a:close/>
                <a:moveTo>
                  <a:pt x="1587586" y="426236"/>
                </a:moveTo>
                <a:cubicBezTo>
                  <a:pt x="1586304" y="426236"/>
                  <a:pt x="1585027" y="426094"/>
                  <a:pt x="1583778" y="425806"/>
                </a:cubicBezTo>
                <a:cubicBezTo>
                  <a:pt x="1583644" y="425798"/>
                  <a:pt x="1583511" y="425772"/>
                  <a:pt x="1583383" y="425733"/>
                </a:cubicBezTo>
                <a:cubicBezTo>
                  <a:pt x="1576985" y="424229"/>
                  <a:pt x="1571893" y="419394"/>
                  <a:pt x="1570059" y="413085"/>
                </a:cubicBezTo>
                <a:lnTo>
                  <a:pt x="1569952" y="412758"/>
                </a:lnTo>
                <a:cubicBezTo>
                  <a:pt x="1569486" y="411185"/>
                  <a:pt x="1569256" y="409552"/>
                  <a:pt x="1569269" y="407910"/>
                </a:cubicBezTo>
                <a:cubicBezTo>
                  <a:pt x="1569272" y="406827"/>
                  <a:pt x="1569368" y="405744"/>
                  <a:pt x="1569557" y="404674"/>
                </a:cubicBezTo>
                <a:cubicBezTo>
                  <a:pt x="1570689" y="398373"/>
                  <a:pt x="1575023" y="393117"/>
                  <a:pt x="1580993" y="390805"/>
                </a:cubicBezTo>
                <a:cubicBezTo>
                  <a:pt x="1583094" y="389963"/>
                  <a:pt x="1585339" y="389533"/>
                  <a:pt x="1587603" y="389546"/>
                </a:cubicBezTo>
                <a:cubicBezTo>
                  <a:pt x="1589394" y="389533"/>
                  <a:pt x="1591176" y="389799"/>
                  <a:pt x="1592885" y="390336"/>
                </a:cubicBezTo>
                <a:lnTo>
                  <a:pt x="1593212" y="390444"/>
                </a:lnTo>
                <a:cubicBezTo>
                  <a:pt x="1599468" y="392464"/>
                  <a:pt x="1604168" y="397669"/>
                  <a:pt x="1605538" y="404098"/>
                </a:cubicBezTo>
                <a:cubicBezTo>
                  <a:pt x="1605572" y="404244"/>
                  <a:pt x="1605572" y="404352"/>
                  <a:pt x="1605607" y="404494"/>
                </a:cubicBezTo>
                <a:cubicBezTo>
                  <a:pt x="1605826" y="405620"/>
                  <a:pt x="1605935" y="406763"/>
                  <a:pt x="1605933" y="407910"/>
                </a:cubicBezTo>
                <a:cubicBezTo>
                  <a:pt x="1605914" y="418032"/>
                  <a:pt x="1597708" y="426228"/>
                  <a:pt x="1587586" y="4262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68"/>
          <p:cNvSpPr/>
          <p:nvPr/>
        </p:nvSpPr>
        <p:spPr>
          <a:xfrm>
            <a:off x="1542121" y="2798326"/>
            <a:ext cx="732962" cy="240187"/>
          </a:xfrm>
          <a:custGeom>
            <a:rect b="b" l="l" r="r" t="t"/>
            <a:pathLst>
              <a:path extrusionOk="0" h="451055" w="1628804">
                <a:moveTo>
                  <a:pt x="1587586" y="3864"/>
                </a:moveTo>
                <a:cubicBezTo>
                  <a:pt x="1578655" y="3847"/>
                  <a:pt x="1569909" y="6404"/>
                  <a:pt x="1562396" y="11230"/>
                </a:cubicBezTo>
                <a:cubicBezTo>
                  <a:pt x="1562323" y="11265"/>
                  <a:pt x="1562216" y="11338"/>
                  <a:pt x="1562147" y="11377"/>
                </a:cubicBezTo>
                <a:cubicBezTo>
                  <a:pt x="1556927" y="14699"/>
                  <a:pt x="1552429" y="19035"/>
                  <a:pt x="1548923" y="24133"/>
                </a:cubicBezTo>
                <a:cubicBezTo>
                  <a:pt x="1548850" y="24206"/>
                  <a:pt x="1548811" y="24313"/>
                  <a:pt x="1548742" y="24386"/>
                </a:cubicBezTo>
                <a:cubicBezTo>
                  <a:pt x="1543376" y="32200"/>
                  <a:pt x="1540506" y="41457"/>
                  <a:pt x="1540512" y="50938"/>
                </a:cubicBezTo>
                <a:cubicBezTo>
                  <a:pt x="1540510" y="58906"/>
                  <a:pt x="1542538" y="66745"/>
                  <a:pt x="1546404" y="73716"/>
                </a:cubicBezTo>
                <a:lnTo>
                  <a:pt x="1117731" y="436955"/>
                </a:lnTo>
                <a:lnTo>
                  <a:pt x="5886" y="436955"/>
                </a:lnTo>
                <a:lnTo>
                  <a:pt x="5886" y="454920"/>
                </a:lnTo>
                <a:lnTo>
                  <a:pt x="1124307" y="454920"/>
                </a:lnTo>
                <a:lnTo>
                  <a:pt x="1557957" y="87482"/>
                </a:lnTo>
                <a:cubicBezTo>
                  <a:pt x="1566334" y="94303"/>
                  <a:pt x="1576809" y="98021"/>
                  <a:pt x="1587612" y="98012"/>
                </a:cubicBezTo>
                <a:cubicBezTo>
                  <a:pt x="1597411" y="98033"/>
                  <a:pt x="1606967" y="94965"/>
                  <a:pt x="1614924" y="89244"/>
                </a:cubicBezTo>
                <a:cubicBezTo>
                  <a:pt x="1615032" y="89171"/>
                  <a:pt x="1615105" y="89098"/>
                  <a:pt x="1615212" y="89030"/>
                </a:cubicBezTo>
                <a:cubicBezTo>
                  <a:pt x="1620233" y="85411"/>
                  <a:pt x="1624484" y="80829"/>
                  <a:pt x="1627719" y="75552"/>
                </a:cubicBezTo>
                <a:cubicBezTo>
                  <a:pt x="1627753" y="75479"/>
                  <a:pt x="1627826" y="75371"/>
                  <a:pt x="1627861" y="75302"/>
                </a:cubicBezTo>
                <a:cubicBezTo>
                  <a:pt x="1632348" y="67966"/>
                  <a:pt x="1634712" y="59534"/>
                  <a:pt x="1634690" y="50934"/>
                </a:cubicBezTo>
                <a:cubicBezTo>
                  <a:pt x="1634673" y="24932"/>
                  <a:pt x="1613588" y="3860"/>
                  <a:pt x="1587586" y="3864"/>
                </a:cubicBezTo>
                <a:close/>
                <a:moveTo>
                  <a:pt x="1605555" y="54716"/>
                </a:moveTo>
                <a:cubicBezTo>
                  <a:pt x="1604169" y="61132"/>
                  <a:pt x="1599474" y="66328"/>
                  <a:pt x="1593229" y="68357"/>
                </a:cubicBezTo>
                <a:cubicBezTo>
                  <a:pt x="1593121" y="68391"/>
                  <a:pt x="1592975" y="68426"/>
                  <a:pt x="1592868" y="68464"/>
                </a:cubicBezTo>
                <a:cubicBezTo>
                  <a:pt x="1591159" y="69002"/>
                  <a:pt x="1589377" y="69268"/>
                  <a:pt x="1587586" y="69255"/>
                </a:cubicBezTo>
                <a:cubicBezTo>
                  <a:pt x="1585322" y="69264"/>
                  <a:pt x="1583078" y="68838"/>
                  <a:pt x="1580976" y="67996"/>
                </a:cubicBezTo>
                <a:cubicBezTo>
                  <a:pt x="1574997" y="65675"/>
                  <a:pt x="1570665" y="60402"/>
                  <a:pt x="1569548" y="54088"/>
                </a:cubicBezTo>
                <a:cubicBezTo>
                  <a:pt x="1569361" y="53044"/>
                  <a:pt x="1569264" y="51987"/>
                  <a:pt x="1569260" y="50925"/>
                </a:cubicBezTo>
                <a:cubicBezTo>
                  <a:pt x="1569248" y="49270"/>
                  <a:pt x="1569477" y="47624"/>
                  <a:pt x="1569943" y="46039"/>
                </a:cubicBezTo>
                <a:cubicBezTo>
                  <a:pt x="1569978" y="45931"/>
                  <a:pt x="1570016" y="45789"/>
                  <a:pt x="1570051" y="45682"/>
                </a:cubicBezTo>
                <a:cubicBezTo>
                  <a:pt x="1571931" y="39377"/>
                  <a:pt x="1577047" y="34563"/>
                  <a:pt x="1583456" y="33068"/>
                </a:cubicBezTo>
                <a:cubicBezTo>
                  <a:pt x="1583570" y="33025"/>
                  <a:pt x="1583690" y="32999"/>
                  <a:pt x="1583812" y="32995"/>
                </a:cubicBezTo>
                <a:cubicBezTo>
                  <a:pt x="1585051" y="32715"/>
                  <a:pt x="1586317" y="32586"/>
                  <a:pt x="1587586" y="32599"/>
                </a:cubicBezTo>
                <a:cubicBezTo>
                  <a:pt x="1597712" y="32604"/>
                  <a:pt x="1605920" y="40812"/>
                  <a:pt x="1605920" y="50938"/>
                </a:cubicBezTo>
                <a:cubicBezTo>
                  <a:pt x="1605925" y="52094"/>
                  <a:pt x="1605816" y="53242"/>
                  <a:pt x="1605594" y="54376"/>
                </a:cubicBezTo>
                <a:cubicBezTo>
                  <a:pt x="1605596" y="54492"/>
                  <a:pt x="1605583" y="54604"/>
                  <a:pt x="1605555" y="547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68"/>
          <p:cNvSpPr/>
          <p:nvPr/>
        </p:nvSpPr>
        <p:spPr>
          <a:xfrm>
            <a:off x="1542121" y="2205955"/>
            <a:ext cx="523003" cy="50154"/>
          </a:xfrm>
          <a:custGeom>
            <a:rect b="b" l="l" r="r" t="t"/>
            <a:pathLst>
              <a:path extrusionOk="0" h="94186" w="1162228">
                <a:moveTo>
                  <a:pt x="1130741" y="4908"/>
                </a:moveTo>
                <a:lnTo>
                  <a:pt x="1130311" y="4801"/>
                </a:lnTo>
                <a:cubicBezTo>
                  <a:pt x="1127259" y="4178"/>
                  <a:pt x="1124156" y="3864"/>
                  <a:pt x="1121041" y="3864"/>
                </a:cubicBezTo>
                <a:cubicBezTo>
                  <a:pt x="1118268" y="3858"/>
                  <a:pt x="1115501" y="4112"/>
                  <a:pt x="1112776" y="4620"/>
                </a:cubicBezTo>
                <a:cubicBezTo>
                  <a:pt x="1112630" y="4626"/>
                  <a:pt x="1112484" y="4650"/>
                  <a:pt x="1112346" y="4693"/>
                </a:cubicBezTo>
                <a:cubicBezTo>
                  <a:pt x="1093371" y="8262"/>
                  <a:pt x="1078488" y="23041"/>
                  <a:pt x="1074792" y="41994"/>
                </a:cubicBezTo>
                <a:lnTo>
                  <a:pt x="5886" y="41994"/>
                </a:lnTo>
                <a:lnTo>
                  <a:pt x="5886" y="59959"/>
                </a:lnTo>
                <a:lnTo>
                  <a:pt x="1074787" y="59959"/>
                </a:lnTo>
                <a:cubicBezTo>
                  <a:pt x="1078501" y="78895"/>
                  <a:pt x="1093375" y="93658"/>
                  <a:pt x="1112342" y="97225"/>
                </a:cubicBezTo>
                <a:cubicBezTo>
                  <a:pt x="1112484" y="97268"/>
                  <a:pt x="1112625" y="97290"/>
                  <a:pt x="1112772" y="97299"/>
                </a:cubicBezTo>
                <a:cubicBezTo>
                  <a:pt x="1115496" y="97806"/>
                  <a:pt x="1118264" y="98059"/>
                  <a:pt x="1121036" y="98051"/>
                </a:cubicBezTo>
                <a:cubicBezTo>
                  <a:pt x="1124161" y="98051"/>
                  <a:pt x="1127281" y="97737"/>
                  <a:pt x="1130345" y="97118"/>
                </a:cubicBezTo>
                <a:cubicBezTo>
                  <a:pt x="1130487" y="97075"/>
                  <a:pt x="1130629" y="97054"/>
                  <a:pt x="1130775" y="97045"/>
                </a:cubicBezTo>
                <a:cubicBezTo>
                  <a:pt x="1152518" y="92399"/>
                  <a:pt x="1168072" y="73209"/>
                  <a:pt x="1168115" y="50977"/>
                </a:cubicBezTo>
                <a:cubicBezTo>
                  <a:pt x="1168106" y="28718"/>
                  <a:pt x="1152518" y="9506"/>
                  <a:pt x="1130741" y="4908"/>
                </a:cubicBezTo>
                <a:close/>
                <a:moveTo>
                  <a:pt x="1130165" y="66797"/>
                </a:moveTo>
                <a:cubicBezTo>
                  <a:pt x="1130040" y="66917"/>
                  <a:pt x="1129894" y="67012"/>
                  <a:pt x="1129735" y="67085"/>
                </a:cubicBezTo>
                <a:cubicBezTo>
                  <a:pt x="1127070" y="68555"/>
                  <a:pt x="1124079" y="69320"/>
                  <a:pt x="1121036" y="69311"/>
                </a:cubicBezTo>
                <a:cubicBezTo>
                  <a:pt x="1117929" y="69320"/>
                  <a:pt x="1114873" y="68525"/>
                  <a:pt x="1112161" y="67012"/>
                </a:cubicBezTo>
                <a:cubicBezTo>
                  <a:pt x="1112015" y="66939"/>
                  <a:pt x="1111873" y="66831"/>
                  <a:pt x="1111731" y="66763"/>
                </a:cubicBezTo>
                <a:cubicBezTo>
                  <a:pt x="1108942" y="65125"/>
                  <a:pt x="1106639" y="62778"/>
                  <a:pt x="1105044" y="59968"/>
                </a:cubicBezTo>
                <a:cubicBezTo>
                  <a:pt x="1103493" y="57230"/>
                  <a:pt x="1102676" y="54136"/>
                  <a:pt x="1102676" y="50985"/>
                </a:cubicBezTo>
                <a:cubicBezTo>
                  <a:pt x="1102672" y="47835"/>
                  <a:pt x="1103488" y="44741"/>
                  <a:pt x="1105044" y="42003"/>
                </a:cubicBezTo>
                <a:cubicBezTo>
                  <a:pt x="1106604" y="39153"/>
                  <a:pt x="1108916" y="36794"/>
                  <a:pt x="1111731" y="35174"/>
                </a:cubicBezTo>
                <a:cubicBezTo>
                  <a:pt x="1111873" y="35101"/>
                  <a:pt x="1112015" y="34993"/>
                  <a:pt x="1112161" y="34920"/>
                </a:cubicBezTo>
                <a:cubicBezTo>
                  <a:pt x="1114873" y="33407"/>
                  <a:pt x="1117929" y="32616"/>
                  <a:pt x="1121036" y="32621"/>
                </a:cubicBezTo>
                <a:cubicBezTo>
                  <a:pt x="1124062" y="32616"/>
                  <a:pt x="1127036" y="33369"/>
                  <a:pt x="1129696" y="34813"/>
                </a:cubicBezTo>
                <a:cubicBezTo>
                  <a:pt x="1129855" y="34886"/>
                  <a:pt x="1130001" y="34980"/>
                  <a:pt x="1130126" y="35101"/>
                </a:cubicBezTo>
                <a:cubicBezTo>
                  <a:pt x="1135842" y="38350"/>
                  <a:pt x="1139371" y="44427"/>
                  <a:pt x="1139358" y="51002"/>
                </a:cubicBezTo>
                <a:cubicBezTo>
                  <a:pt x="1139345" y="57531"/>
                  <a:pt x="1135829" y="63552"/>
                  <a:pt x="1130152" y="667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68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14" name="Google Shape;1014;p68"/>
          <p:cNvSpPr txBox="1"/>
          <p:nvPr>
            <p:ph idx="1" type="body"/>
          </p:nvPr>
        </p:nvSpPr>
        <p:spPr>
          <a:xfrm>
            <a:off x="217171" y="1247418"/>
            <a:ext cx="1044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15" name="Google Shape;1015;p68"/>
          <p:cNvSpPr txBox="1"/>
          <p:nvPr>
            <p:ph idx="2" type="body"/>
          </p:nvPr>
        </p:nvSpPr>
        <p:spPr>
          <a:xfrm>
            <a:off x="217171" y="2857286"/>
            <a:ext cx="1044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16" name="Google Shape;1016;p68"/>
          <p:cNvSpPr txBox="1"/>
          <p:nvPr>
            <p:ph idx="3" type="body"/>
          </p:nvPr>
        </p:nvSpPr>
        <p:spPr>
          <a:xfrm>
            <a:off x="4234151" y="1247418"/>
            <a:ext cx="1044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17" name="Google Shape;1017;p68"/>
          <p:cNvSpPr txBox="1"/>
          <p:nvPr>
            <p:ph idx="4" type="body"/>
          </p:nvPr>
        </p:nvSpPr>
        <p:spPr>
          <a:xfrm>
            <a:off x="4232474" y="2857286"/>
            <a:ext cx="1044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18" name="Google Shape;1018;p68"/>
          <p:cNvSpPr txBox="1"/>
          <p:nvPr>
            <p:ph idx="5" type="body"/>
          </p:nvPr>
        </p:nvSpPr>
        <p:spPr>
          <a:xfrm>
            <a:off x="4234151" y="2052351"/>
            <a:ext cx="1044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19" name="Google Shape;1019;p68"/>
          <p:cNvSpPr txBox="1"/>
          <p:nvPr>
            <p:ph idx="6" type="body"/>
          </p:nvPr>
        </p:nvSpPr>
        <p:spPr>
          <a:xfrm>
            <a:off x="217171" y="2052351"/>
            <a:ext cx="1044300" cy="3597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indent="-2286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sz="10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20" name="Google Shape;1020;p68"/>
          <p:cNvSpPr/>
          <p:nvPr/>
        </p:nvSpPr>
        <p:spPr>
          <a:xfrm rot="-2996050">
            <a:off x="3701582" y="1988999"/>
            <a:ext cx="484159" cy="484159"/>
          </a:xfrm>
          <a:custGeom>
            <a:rect b="b" l="l" r="r" t="t"/>
            <a:pathLst>
              <a:path extrusionOk="0" h="981535" w="981536">
                <a:moveTo>
                  <a:pt x="987422" y="494632"/>
                </a:moveTo>
                <a:cubicBezTo>
                  <a:pt x="987422" y="765675"/>
                  <a:pt x="767698" y="985400"/>
                  <a:pt x="496654" y="985400"/>
                </a:cubicBezTo>
                <a:cubicBezTo>
                  <a:pt x="225610" y="985400"/>
                  <a:pt x="5886" y="765675"/>
                  <a:pt x="5886" y="494632"/>
                </a:cubicBezTo>
                <a:cubicBezTo>
                  <a:pt x="5886" y="223588"/>
                  <a:pt x="225610" y="3864"/>
                  <a:pt x="496654" y="3864"/>
                </a:cubicBezTo>
                <a:cubicBezTo>
                  <a:pt x="767698" y="3864"/>
                  <a:pt x="987422" y="223588"/>
                  <a:pt x="987422" y="494632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68"/>
          <p:cNvSpPr/>
          <p:nvPr/>
        </p:nvSpPr>
        <p:spPr>
          <a:xfrm>
            <a:off x="3723496" y="2772365"/>
            <a:ext cx="441691" cy="522667"/>
          </a:xfrm>
          <a:custGeom>
            <a:rect b="b" l="l" r="r" t="t"/>
            <a:pathLst>
              <a:path extrusionOk="0" h="981535" w="981535">
                <a:moveTo>
                  <a:pt x="981536" y="490768"/>
                </a:moveTo>
                <a:cubicBezTo>
                  <a:pt x="981536" y="761811"/>
                  <a:pt x="761811" y="981536"/>
                  <a:pt x="490768" y="981536"/>
                </a:cubicBezTo>
                <a:cubicBezTo>
                  <a:pt x="219724" y="981536"/>
                  <a:pt x="0" y="761811"/>
                  <a:pt x="0" y="490768"/>
                </a:cubicBezTo>
                <a:cubicBezTo>
                  <a:pt x="0" y="219724"/>
                  <a:pt x="219724" y="0"/>
                  <a:pt x="490768" y="0"/>
                </a:cubicBezTo>
                <a:cubicBezTo>
                  <a:pt x="761811" y="0"/>
                  <a:pt x="981536" y="219724"/>
                  <a:pt x="981536" y="490768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68"/>
          <p:cNvSpPr/>
          <p:nvPr/>
        </p:nvSpPr>
        <p:spPr>
          <a:xfrm>
            <a:off x="3723496" y="1166303"/>
            <a:ext cx="441691" cy="522667"/>
          </a:xfrm>
          <a:custGeom>
            <a:rect b="b" l="l" r="r" t="t"/>
            <a:pathLst>
              <a:path extrusionOk="0" h="981535" w="981535">
                <a:moveTo>
                  <a:pt x="981536" y="490768"/>
                </a:moveTo>
                <a:cubicBezTo>
                  <a:pt x="981536" y="761811"/>
                  <a:pt x="761811" y="981535"/>
                  <a:pt x="490768" y="981535"/>
                </a:cubicBezTo>
                <a:cubicBezTo>
                  <a:pt x="219724" y="981535"/>
                  <a:pt x="0" y="761811"/>
                  <a:pt x="0" y="490768"/>
                </a:cubicBezTo>
                <a:cubicBezTo>
                  <a:pt x="0" y="219724"/>
                  <a:pt x="219724" y="0"/>
                  <a:pt x="490768" y="0"/>
                </a:cubicBezTo>
                <a:cubicBezTo>
                  <a:pt x="761811" y="0"/>
                  <a:pt x="981536" y="219724"/>
                  <a:pt x="981536" y="490768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68"/>
          <p:cNvSpPr/>
          <p:nvPr/>
        </p:nvSpPr>
        <p:spPr>
          <a:xfrm rot="-2996050">
            <a:off x="1299361" y="1988999"/>
            <a:ext cx="484159" cy="484159"/>
          </a:xfrm>
          <a:custGeom>
            <a:rect b="b" l="l" r="r" t="t"/>
            <a:pathLst>
              <a:path extrusionOk="0" h="981535" w="981536">
                <a:moveTo>
                  <a:pt x="987422" y="494632"/>
                </a:moveTo>
                <a:cubicBezTo>
                  <a:pt x="987422" y="765675"/>
                  <a:pt x="767697" y="985400"/>
                  <a:pt x="496654" y="985400"/>
                </a:cubicBezTo>
                <a:cubicBezTo>
                  <a:pt x="225610" y="985400"/>
                  <a:pt x="5886" y="765675"/>
                  <a:pt x="5886" y="494632"/>
                </a:cubicBezTo>
                <a:cubicBezTo>
                  <a:pt x="5886" y="223588"/>
                  <a:pt x="225610" y="3864"/>
                  <a:pt x="496654" y="3864"/>
                </a:cubicBezTo>
                <a:cubicBezTo>
                  <a:pt x="767697" y="3864"/>
                  <a:pt x="987422" y="223588"/>
                  <a:pt x="987422" y="494632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68"/>
          <p:cNvSpPr/>
          <p:nvPr/>
        </p:nvSpPr>
        <p:spPr>
          <a:xfrm>
            <a:off x="1321279" y="2772365"/>
            <a:ext cx="441691" cy="522667"/>
          </a:xfrm>
          <a:custGeom>
            <a:rect b="b" l="l" r="r" t="t"/>
            <a:pathLst>
              <a:path extrusionOk="0" h="981535" w="981535">
                <a:moveTo>
                  <a:pt x="981536" y="490768"/>
                </a:moveTo>
                <a:cubicBezTo>
                  <a:pt x="981536" y="761811"/>
                  <a:pt x="761811" y="981536"/>
                  <a:pt x="490768" y="981536"/>
                </a:cubicBezTo>
                <a:cubicBezTo>
                  <a:pt x="219724" y="981536"/>
                  <a:pt x="0" y="761811"/>
                  <a:pt x="0" y="490768"/>
                </a:cubicBezTo>
                <a:cubicBezTo>
                  <a:pt x="0" y="219724"/>
                  <a:pt x="219724" y="0"/>
                  <a:pt x="490768" y="0"/>
                </a:cubicBezTo>
                <a:cubicBezTo>
                  <a:pt x="761811" y="0"/>
                  <a:pt x="981536" y="219724"/>
                  <a:pt x="981536" y="490768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68"/>
          <p:cNvSpPr/>
          <p:nvPr/>
        </p:nvSpPr>
        <p:spPr>
          <a:xfrm>
            <a:off x="1321279" y="1166303"/>
            <a:ext cx="441691" cy="522667"/>
          </a:xfrm>
          <a:custGeom>
            <a:rect b="b" l="l" r="r" t="t"/>
            <a:pathLst>
              <a:path extrusionOk="0" h="981535" w="981535">
                <a:moveTo>
                  <a:pt x="981536" y="490768"/>
                </a:moveTo>
                <a:cubicBezTo>
                  <a:pt x="981536" y="761811"/>
                  <a:pt x="761811" y="981535"/>
                  <a:pt x="490768" y="981535"/>
                </a:cubicBezTo>
                <a:cubicBezTo>
                  <a:pt x="219724" y="981535"/>
                  <a:pt x="0" y="761811"/>
                  <a:pt x="0" y="490768"/>
                </a:cubicBezTo>
                <a:cubicBezTo>
                  <a:pt x="0" y="219724"/>
                  <a:pt x="219724" y="0"/>
                  <a:pt x="490768" y="0"/>
                </a:cubicBezTo>
                <a:cubicBezTo>
                  <a:pt x="761811" y="0"/>
                  <a:pt x="981536" y="219724"/>
                  <a:pt x="981536" y="490768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Photo with Content">
  <p:cSld name="Right Photo with Content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69"/>
          <p:cNvSpPr/>
          <p:nvPr>
            <p:ph idx="2" type="pic"/>
          </p:nvPr>
        </p:nvSpPr>
        <p:spPr>
          <a:xfrm>
            <a:off x="2954612" y="342762"/>
            <a:ext cx="2531700" cy="3314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28" name="Google Shape;1028;p69"/>
          <p:cNvSpPr txBox="1"/>
          <p:nvPr>
            <p:ph idx="1" type="body"/>
          </p:nvPr>
        </p:nvSpPr>
        <p:spPr>
          <a:xfrm>
            <a:off x="533135" y="1019748"/>
            <a:ext cx="21759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8250" spcFirstLastPara="1" rIns="5825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None/>
              <a:defRPr sz="1000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29" name="Google Shape;1029;p69"/>
          <p:cNvSpPr txBox="1"/>
          <p:nvPr>
            <p:ph idx="3" type="body"/>
          </p:nvPr>
        </p:nvSpPr>
        <p:spPr>
          <a:xfrm>
            <a:off x="533135" y="1303670"/>
            <a:ext cx="21759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30" name="Google Shape;1030;p69"/>
          <p:cNvSpPr txBox="1"/>
          <p:nvPr>
            <p:ph idx="4" type="body"/>
          </p:nvPr>
        </p:nvSpPr>
        <p:spPr>
          <a:xfrm>
            <a:off x="533135" y="1838348"/>
            <a:ext cx="21759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8250" spcFirstLastPara="1" rIns="5825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None/>
              <a:defRPr sz="1000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31" name="Google Shape;1031;p69"/>
          <p:cNvSpPr txBox="1"/>
          <p:nvPr>
            <p:ph idx="5" type="body"/>
          </p:nvPr>
        </p:nvSpPr>
        <p:spPr>
          <a:xfrm>
            <a:off x="533135" y="2123127"/>
            <a:ext cx="21759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32" name="Google Shape;1032;p69"/>
          <p:cNvSpPr txBox="1"/>
          <p:nvPr>
            <p:ph idx="6" type="body"/>
          </p:nvPr>
        </p:nvSpPr>
        <p:spPr>
          <a:xfrm>
            <a:off x="532357" y="2657806"/>
            <a:ext cx="21759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58250" spcFirstLastPara="1" rIns="5825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Source Sans Pro"/>
              <a:buNone/>
              <a:defRPr sz="1000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None/>
              <a:defRPr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33" name="Google Shape;1033;p69"/>
          <p:cNvSpPr txBox="1"/>
          <p:nvPr>
            <p:ph idx="7" type="body"/>
          </p:nvPr>
        </p:nvSpPr>
        <p:spPr>
          <a:xfrm>
            <a:off x="532357" y="2941728"/>
            <a:ext cx="21759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34" name="Google Shape;1034;p69"/>
          <p:cNvSpPr txBox="1"/>
          <p:nvPr>
            <p:ph type="title"/>
          </p:nvPr>
        </p:nvSpPr>
        <p:spPr>
          <a:xfrm>
            <a:off x="217171" y="427071"/>
            <a:ext cx="24909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70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94150" y="320107"/>
            <a:ext cx="3820800" cy="29091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" showMasterSp="0">
  <p:cSld name="Thank You Slide">
    <p:bg>
      <p:bgPr>
        <a:solidFill>
          <a:schemeClr val="lt1"/>
        </a:solidFill>
      </p:bgPr>
    </p:bg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Google Shape;1039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30040" y="0"/>
            <a:ext cx="135636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0" name="Google Shape;1040;p72"/>
          <p:cNvSpPr txBox="1"/>
          <p:nvPr>
            <p:ph type="ctrTitle"/>
          </p:nvPr>
        </p:nvSpPr>
        <p:spPr>
          <a:xfrm>
            <a:off x="328933" y="1268860"/>
            <a:ext cx="1865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b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Arial"/>
              <a:buNone/>
              <a:defRPr sz="2500">
                <a:solidFill>
                  <a:schemeClr val="accent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41" name="Google Shape;1041;p72"/>
          <p:cNvSpPr txBox="1"/>
          <p:nvPr>
            <p:ph idx="1" type="subTitle"/>
          </p:nvPr>
        </p:nvSpPr>
        <p:spPr>
          <a:xfrm>
            <a:off x="328933" y="2250953"/>
            <a:ext cx="1865700" cy="3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1pPr>
            <a:lvl2pPr lvl="1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lvl="2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lvl="3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lvl="4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lvl="5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lvl="6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lvl="7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lvl="8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2" name="Google Shape;1042;p72"/>
          <p:cNvSpPr txBox="1"/>
          <p:nvPr>
            <p:ph idx="2" type="body"/>
          </p:nvPr>
        </p:nvSpPr>
        <p:spPr>
          <a:xfrm>
            <a:off x="328933" y="2586718"/>
            <a:ext cx="18657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43" name="Google Shape;1043;p72"/>
          <p:cNvSpPr txBox="1"/>
          <p:nvPr>
            <p:ph idx="3" type="body"/>
          </p:nvPr>
        </p:nvSpPr>
        <p:spPr>
          <a:xfrm>
            <a:off x="328933" y="2824843"/>
            <a:ext cx="1865700" cy="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sz="1000">
                <a:solidFill>
                  <a:schemeClr val="accen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cxnSp>
        <p:nvCxnSpPr>
          <p:cNvPr id="1044" name="Google Shape;1044;p72"/>
          <p:cNvCxnSpPr/>
          <p:nvPr/>
        </p:nvCxnSpPr>
        <p:spPr>
          <a:xfrm>
            <a:off x="371671" y="2121468"/>
            <a:ext cx="1788300" cy="0"/>
          </a:xfrm>
          <a:prstGeom prst="straightConnector1">
            <a:avLst/>
          </a:pr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5" name="Google Shape;104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16" y="436428"/>
            <a:ext cx="1449519" cy="397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 and Subtitle"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73"/>
          <p:cNvSpPr txBox="1"/>
          <p:nvPr>
            <p:ph type="title"/>
          </p:nvPr>
        </p:nvSpPr>
        <p:spPr>
          <a:xfrm>
            <a:off x="217171" y="403149"/>
            <a:ext cx="50598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sp>
        <p:nvSpPr>
          <p:cNvPr id="1048" name="Google Shape;1048;p73"/>
          <p:cNvSpPr txBox="1"/>
          <p:nvPr>
            <p:ph idx="1" type="body"/>
          </p:nvPr>
        </p:nvSpPr>
        <p:spPr>
          <a:xfrm>
            <a:off x="217171" y="724905"/>
            <a:ext cx="50598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>
                <a:solidFill>
                  <a:schemeClr val="accen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ght Sidebar v2">
  <p:cSld name="Right Sidebar v2"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74"/>
          <p:cNvSpPr/>
          <p:nvPr/>
        </p:nvSpPr>
        <p:spPr>
          <a:xfrm>
            <a:off x="2902117" y="0"/>
            <a:ext cx="2584200" cy="365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58800" sx="93000" rotWithShape="0" algn="ctr" sy="93000">
              <a:srgbClr val="3F3F3F">
                <a:alpha val="40000"/>
              </a:srgbClr>
            </a:outerShdw>
          </a:effectLst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74"/>
          <p:cNvSpPr txBox="1"/>
          <p:nvPr>
            <p:ph idx="1" type="body"/>
          </p:nvPr>
        </p:nvSpPr>
        <p:spPr>
          <a:xfrm>
            <a:off x="382348" y="1353556"/>
            <a:ext cx="2167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2pPr>
            <a:lvl3pPr indent="-2984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52" name="Google Shape;1052;p74"/>
          <p:cNvSpPr txBox="1"/>
          <p:nvPr>
            <p:ph idx="2" type="body"/>
          </p:nvPr>
        </p:nvSpPr>
        <p:spPr>
          <a:xfrm>
            <a:off x="3132338" y="735517"/>
            <a:ext cx="2172600" cy="25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98450" lvl="0" marL="45720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indent="-2921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>
                <a:solidFill>
                  <a:schemeClr val="dk1"/>
                </a:solidFill>
              </a:defRPr>
            </a:lvl2pPr>
            <a:lvl3pPr indent="-2857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>
                <a:solidFill>
                  <a:schemeClr val="dk1"/>
                </a:solidFill>
              </a:defRPr>
            </a:lvl3pPr>
            <a:lvl4pPr indent="-2794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>
                <a:solidFill>
                  <a:schemeClr val="dk1"/>
                </a:solidFill>
              </a:defRPr>
            </a:lvl4pPr>
            <a:lvl5pPr indent="-27940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>
                <a:solidFill>
                  <a:schemeClr val="dk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53" name="Google Shape;1053;p74"/>
          <p:cNvSpPr txBox="1"/>
          <p:nvPr>
            <p:ph type="title"/>
          </p:nvPr>
        </p:nvSpPr>
        <p:spPr>
          <a:xfrm>
            <a:off x="382348" y="735517"/>
            <a:ext cx="21678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None/>
              <a:defRPr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/>
        </p:txBody>
      </p:sp>
      <p:pic>
        <p:nvPicPr>
          <p:cNvPr id="1054" name="Google Shape;105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1468" y="933995"/>
            <a:ext cx="171855" cy="118204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74"/>
          <p:cNvSpPr/>
          <p:nvPr/>
        </p:nvSpPr>
        <p:spPr>
          <a:xfrm>
            <a:off x="0" y="0"/>
            <a:ext cx="5486400" cy="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6" name="Google Shape;1056;p74"/>
          <p:cNvGrpSpPr/>
          <p:nvPr/>
        </p:nvGrpSpPr>
        <p:grpSpPr>
          <a:xfrm>
            <a:off x="5041073" y="174203"/>
            <a:ext cx="274303" cy="325101"/>
            <a:chOff x="4434090" y="3220104"/>
            <a:chExt cx="378244" cy="378244"/>
          </a:xfrm>
        </p:grpSpPr>
        <p:sp>
          <p:nvSpPr>
            <p:cNvPr id="1057" name="Google Shape;1057;p74"/>
            <p:cNvSpPr/>
            <p:nvPr/>
          </p:nvSpPr>
          <p:spPr>
            <a:xfrm>
              <a:off x="4434090" y="3220104"/>
              <a:ext cx="378244" cy="378244"/>
            </a:xfrm>
            <a:custGeom>
              <a:rect b="b" l="l" r="r" t="t"/>
              <a:pathLst>
                <a:path extrusionOk="0" h="378244" w="378244">
                  <a:moveTo>
                    <a:pt x="378245" y="189122"/>
                  </a:moveTo>
                  <a:cubicBezTo>
                    <a:pt x="378245" y="293572"/>
                    <a:pt x="293572" y="378245"/>
                    <a:pt x="189122" y="378245"/>
                  </a:cubicBezTo>
                  <a:cubicBezTo>
                    <a:pt x="84673" y="378245"/>
                    <a:pt x="0" y="293572"/>
                    <a:pt x="0" y="189122"/>
                  </a:cubicBezTo>
                  <a:cubicBezTo>
                    <a:pt x="0" y="84673"/>
                    <a:pt x="84673" y="0"/>
                    <a:pt x="189122" y="0"/>
                  </a:cubicBezTo>
                  <a:cubicBezTo>
                    <a:pt x="293572" y="0"/>
                    <a:pt x="378245" y="84673"/>
                    <a:pt x="378245" y="189122"/>
                  </a:cubicBezTo>
                  <a:close/>
                </a:path>
              </a:pathLst>
            </a:custGeom>
            <a:solidFill>
              <a:srgbClr val="06292B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74"/>
            <p:cNvSpPr/>
            <p:nvPr/>
          </p:nvSpPr>
          <p:spPr>
            <a:xfrm>
              <a:off x="4529757" y="3284863"/>
              <a:ext cx="217789" cy="217815"/>
            </a:xfrm>
            <a:custGeom>
              <a:rect b="b" l="l" r="r" t="t"/>
              <a:pathLst>
                <a:path extrusionOk="0" h="217815" w="217789">
                  <a:moveTo>
                    <a:pt x="199012" y="105558"/>
                  </a:moveTo>
                  <a:lnTo>
                    <a:pt x="138873" y="105558"/>
                  </a:lnTo>
                  <a:lnTo>
                    <a:pt x="181399" y="63032"/>
                  </a:lnTo>
                  <a:cubicBezTo>
                    <a:pt x="188746" y="55685"/>
                    <a:pt x="188746" y="43774"/>
                    <a:pt x="181399" y="36427"/>
                  </a:cubicBezTo>
                  <a:cubicBezTo>
                    <a:pt x="174053" y="29081"/>
                    <a:pt x="162142" y="29081"/>
                    <a:pt x="154795" y="36427"/>
                  </a:cubicBezTo>
                  <a:lnTo>
                    <a:pt x="112269" y="78953"/>
                  </a:lnTo>
                  <a:lnTo>
                    <a:pt x="112269" y="18814"/>
                  </a:lnTo>
                  <a:cubicBezTo>
                    <a:pt x="112269" y="8428"/>
                    <a:pt x="103851" y="0"/>
                    <a:pt x="93455" y="0"/>
                  </a:cubicBezTo>
                  <a:cubicBezTo>
                    <a:pt x="83059" y="0"/>
                    <a:pt x="74640" y="8418"/>
                    <a:pt x="74640" y="18814"/>
                  </a:cubicBezTo>
                  <a:lnTo>
                    <a:pt x="74640" y="78953"/>
                  </a:lnTo>
                  <a:lnTo>
                    <a:pt x="32114" y="36427"/>
                  </a:lnTo>
                  <a:cubicBezTo>
                    <a:pt x="24768" y="29081"/>
                    <a:pt x="12856" y="29081"/>
                    <a:pt x="5510" y="36427"/>
                  </a:cubicBezTo>
                  <a:cubicBezTo>
                    <a:pt x="-1837" y="43774"/>
                    <a:pt x="-1837" y="55685"/>
                    <a:pt x="5510" y="63032"/>
                  </a:cubicBezTo>
                  <a:lnTo>
                    <a:pt x="65741" y="123272"/>
                  </a:lnTo>
                  <a:cubicBezTo>
                    <a:pt x="65723" y="123642"/>
                    <a:pt x="65686" y="124002"/>
                    <a:pt x="65686" y="124372"/>
                  </a:cubicBezTo>
                  <a:cubicBezTo>
                    <a:pt x="65686" y="124853"/>
                    <a:pt x="65723" y="125324"/>
                    <a:pt x="65760" y="125795"/>
                  </a:cubicBezTo>
                  <a:cubicBezTo>
                    <a:pt x="60363" y="133151"/>
                    <a:pt x="60964" y="143537"/>
                    <a:pt x="67617" y="150191"/>
                  </a:cubicBezTo>
                  <a:cubicBezTo>
                    <a:pt x="71286" y="153859"/>
                    <a:pt x="76100" y="155698"/>
                    <a:pt x="80915" y="155698"/>
                  </a:cubicBezTo>
                  <a:cubicBezTo>
                    <a:pt x="82597" y="155698"/>
                    <a:pt x="84269" y="155458"/>
                    <a:pt x="85905" y="155015"/>
                  </a:cubicBezTo>
                  <a:cubicBezTo>
                    <a:pt x="88215" y="156022"/>
                    <a:pt x="90756" y="156595"/>
                    <a:pt x="93436" y="156595"/>
                  </a:cubicBezTo>
                  <a:cubicBezTo>
                    <a:pt x="95155" y="156595"/>
                    <a:pt x="96800" y="156345"/>
                    <a:pt x="98380" y="155920"/>
                  </a:cubicBezTo>
                  <a:lnTo>
                    <a:pt x="154767" y="212308"/>
                  </a:lnTo>
                  <a:cubicBezTo>
                    <a:pt x="158436" y="215976"/>
                    <a:pt x="163250" y="217815"/>
                    <a:pt x="168065" y="217815"/>
                  </a:cubicBezTo>
                  <a:cubicBezTo>
                    <a:pt x="172879" y="217815"/>
                    <a:pt x="177694" y="215976"/>
                    <a:pt x="181362" y="212308"/>
                  </a:cubicBezTo>
                  <a:cubicBezTo>
                    <a:pt x="188709" y="204961"/>
                    <a:pt x="188709" y="193050"/>
                    <a:pt x="181362" y="185703"/>
                  </a:cubicBezTo>
                  <a:lnTo>
                    <a:pt x="138836" y="143177"/>
                  </a:lnTo>
                  <a:lnTo>
                    <a:pt x="198975" y="143177"/>
                  </a:lnTo>
                  <a:cubicBezTo>
                    <a:pt x="209362" y="143177"/>
                    <a:pt x="217790" y="134759"/>
                    <a:pt x="217790" y="124363"/>
                  </a:cubicBezTo>
                  <a:cubicBezTo>
                    <a:pt x="217790" y="113967"/>
                    <a:pt x="209371" y="105549"/>
                    <a:pt x="198975" y="105549"/>
                  </a:cubicBezTo>
                  <a:close/>
                </a:path>
              </a:pathLst>
            </a:custGeom>
            <a:solidFill>
              <a:srgbClr val="00ABA9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74"/>
            <p:cNvSpPr/>
            <p:nvPr/>
          </p:nvSpPr>
          <p:spPr>
            <a:xfrm>
              <a:off x="4498849" y="3390421"/>
              <a:ext cx="143177" cy="143186"/>
            </a:xfrm>
            <a:custGeom>
              <a:rect b="b" l="l" r="r" t="t"/>
              <a:pathLst>
                <a:path extrusionOk="0" h="143186" w="143177">
                  <a:moveTo>
                    <a:pt x="124363" y="0"/>
                  </a:moveTo>
                  <a:cubicBezTo>
                    <a:pt x="124215" y="0"/>
                    <a:pt x="124067" y="18"/>
                    <a:pt x="123919" y="18"/>
                  </a:cubicBezTo>
                  <a:cubicBezTo>
                    <a:pt x="123771" y="18"/>
                    <a:pt x="123624" y="0"/>
                    <a:pt x="123476" y="0"/>
                  </a:cubicBezTo>
                  <a:lnTo>
                    <a:pt x="18814" y="0"/>
                  </a:lnTo>
                  <a:cubicBezTo>
                    <a:pt x="8428" y="0"/>
                    <a:pt x="0" y="8418"/>
                    <a:pt x="0" y="18814"/>
                  </a:cubicBezTo>
                  <a:cubicBezTo>
                    <a:pt x="0" y="29210"/>
                    <a:pt x="8418" y="37629"/>
                    <a:pt x="18814" y="37629"/>
                  </a:cubicBezTo>
                  <a:lnTo>
                    <a:pt x="78953" y="37629"/>
                  </a:lnTo>
                  <a:lnTo>
                    <a:pt x="36427" y="80155"/>
                  </a:lnTo>
                  <a:cubicBezTo>
                    <a:pt x="29081" y="87501"/>
                    <a:pt x="29081" y="99413"/>
                    <a:pt x="36427" y="106759"/>
                  </a:cubicBezTo>
                  <a:cubicBezTo>
                    <a:pt x="40096" y="110428"/>
                    <a:pt x="44910" y="112267"/>
                    <a:pt x="49725" y="112267"/>
                  </a:cubicBezTo>
                  <a:cubicBezTo>
                    <a:pt x="54539" y="112267"/>
                    <a:pt x="59354" y="110428"/>
                    <a:pt x="63022" y="106759"/>
                  </a:cubicBezTo>
                  <a:lnTo>
                    <a:pt x="105549" y="64233"/>
                  </a:lnTo>
                  <a:lnTo>
                    <a:pt x="105549" y="124372"/>
                  </a:lnTo>
                  <a:cubicBezTo>
                    <a:pt x="105549" y="134759"/>
                    <a:pt x="113967" y="143186"/>
                    <a:pt x="124363" y="143186"/>
                  </a:cubicBezTo>
                  <a:cubicBezTo>
                    <a:pt x="134759" y="143186"/>
                    <a:pt x="143177" y="134768"/>
                    <a:pt x="143177" y="124372"/>
                  </a:cubicBezTo>
                  <a:lnTo>
                    <a:pt x="143177" y="18824"/>
                  </a:lnTo>
                  <a:cubicBezTo>
                    <a:pt x="143177" y="8437"/>
                    <a:pt x="134759" y="9"/>
                    <a:pt x="12436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0" name="Google Shape;1060;p74"/>
          <p:cNvSpPr txBox="1"/>
          <p:nvPr/>
        </p:nvSpPr>
        <p:spPr>
          <a:xfrm>
            <a:off x="3672398" y="3391463"/>
            <a:ext cx="1604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Arial"/>
              <a:buNone/>
            </a:pPr>
            <a:r>
              <a:rPr lang="en-GB" sz="6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2025 Findhelp  |  </a:t>
            </a:r>
            <a:fld id="{00000000-1234-1234-1234-123412341234}" type="slidenum">
              <a:rPr lang="en-GB" sz="6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61" name="Google Shape;1061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54507"/>
            <a:ext cx="2327884" cy="1015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743200" y="-89"/>
            <a:ext cx="27432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58250" lIns="58250" spcFirstLastPara="1" rIns="58250" wrap="square" tIns="582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59300" y="876924"/>
            <a:ext cx="2427000" cy="1054200"/>
          </a:xfrm>
          <a:prstGeom prst="rect">
            <a:avLst/>
          </a:prstGeom>
        </p:spPr>
        <p:txBody>
          <a:bodyPr anchorCtr="0" anchor="b" bIns="58250" lIns="58250" spcFirstLastPara="1" rIns="58250" wrap="square" tIns="582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59300" y="1993298"/>
            <a:ext cx="2427000" cy="878400"/>
          </a:xfrm>
          <a:prstGeom prst="rect">
            <a:avLst/>
          </a:prstGeom>
        </p:spPr>
        <p:txBody>
          <a:bodyPr anchorCtr="0" anchor="t" bIns="58250" lIns="58250" spcFirstLastPara="1" rIns="58250" wrap="square" tIns="582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963700" y="514898"/>
            <a:ext cx="2302200" cy="26277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87020" y="3008409"/>
            <a:ext cx="3599400" cy="4302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</p:spPr>
        <p:txBody>
          <a:bodyPr anchorCtr="0" anchor="ctr" bIns="58250" lIns="58250" spcFirstLastPara="1" rIns="58250" wrap="square" tIns="582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62" Type="http://schemas.openxmlformats.org/officeDocument/2006/relationships/theme" Target="../theme/theme2.xml"/><Relationship Id="rId61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60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22.xml"/><Relationship Id="rId5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21.xml"/><Relationship Id="rId54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24.xml"/><Relationship Id="rId5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23.xml"/><Relationship Id="rId5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26.xml"/><Relationship Id="rId5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25.xml"/><Relationship Id="rId58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7020" y="316462"/>
            <a:ext cx="51123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87020" y="819538"/>
            <a:ext cx="51123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8250" lIns="58250" spcFirstLastPara="1" rIns="58250" wrap="square" tIns="58250">
            <a:norm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1pPr>
            <a:lvl2pPr indent="-2857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2pPr>
            <a:lvl3pPr indent="-2857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3pPr>
            <a:lvl4pPr indent="-2857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4pPr>
            <a:lvl5pPr indent="-2857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5pPr>
            <a:lvl6pPr indent="-2857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6pPr>
            <a:lvl7pPr indent="-2857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7pPr>
            <a:lvl8pPr indent="-2857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○"/>
              <a:defRPr sz="900">
                <a:solidFill>
                  <a:schemeClr val="dk2"/>
                </a:solidFill>
              </a:defRPr>
            </a:lvl8pPr>
            <a:lvl9pPr indent="-2857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■"/>
              <a:defRPr sz="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083475" y="3316065"/>
            <a:ext cx="3291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8250" lIns="58250" spcFirstLastPara="1" rIns="58250" wrap="square" tIns="58250">
            <a:normAutofit/>
          </a:bodyPr>
          <a:lstStyle>
            <a:lvl1pPr lvl="0" algn="r">
              <a:buNone/>
              <a:defRPr sz="600">
                <a:solidFill>
                  <a:schemeClr val="dk2"/>
                </a:solidFill>
              </a:defRPr>
            </a:lvl1pPr>
            <a:lvl2pPr lvl="1" algn="r">
              <a:buNone/>
              <a:defRPr sz="600">
                <a:solidFill>
                  <a:schemeClr val="dk2"/>
                </a:solidFill>
              </a:defRPr>
            </a:lvl2pPr>
            <a:lvl3pPr lvl="2" algn="r">
              <a:buNone/>
              <a:defRPr sz="600">
                <a:solidFill>
                  <a:schemeClr val="dk2"/>
                </a:solidFill>
              </a:defRPr>
            </a:lvl3pPr>
            <a:lvl4pPr lvl="3" algn="r">
              <a:buNone/>
              <a:defRPr sz="600">
                <a:solidFill>
                  <a:schemeClr val="dk2"/>
                </a:solidFill>
              </a:defRPr>
            </a:lvl4pPr>
            <a:lvl5pPr lvl="4" algn="r">
              <a:buNone/>
              <a:defRPr sz="600">
                <a:solidFill>
                  <a:schemeClr val="dk2"/>
                </a:solidFill>
              </a:defRPr>
            </a:lvl5pPr>
            <a:lvl6pPr lvl="5" algn="r">
              <a:buNone/>
              <a:defRPr sz="600">
                <a:solidFill>
                  <a:schemeClr val="dk2"/>
                </a:solidFill>
              </a:defRPr>
            </a:lvl6pPr>
            <a:lvl7pPr lvl="6" algn="r">
              <a:buNone/>
              <a:defRPr sz="600">
                <a:solidFill>
                  <a:schemeClr val="dk2"/>
                </a:solidFill>
              </a:defRPr>
            </a:lvl7pPr>
            <a:lvl8pPr lvl="7" algn="r">
              <a:buNone/>
              <a:defRPr sz="600">
                <a:solidFill>
                  <a:schemeClr val="dk2"/>
                </a:solidFill>
              </a:defRPr>
            </a:lvl8pPr>
            <a:lvl9pPr lvl="8" algn="r">
              <a:buNone/>
              <a:defRPr sz="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5486400" cy="34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217171" y="440226"/>
            <a:ext cx="50598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Source Sans Pro"/>
              <a:buNone/>
              <a:defRPr i="0" sz="17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ource Sans Pro"/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ource Sans Pro"/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ource Sans Pro"/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ource Sans Pro"/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ource Sans Pro"/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ource Sans Pro"/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ource Sans Pro"/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Source Sans Pro"/>
              <a:buNone/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217171" y="1062608"/>
            <a:ext cx="50598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9125" lIns="58250" spcFirstLastPara="1" rIns="58250" wrap="square" tIns="29125">
            <a:noAutofit/>
          </a:bodyPr>
          <a:lstStyle>
            <a:lvl1pPr indent="-298450" lvl="0" marL="457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Source Sans Pro"/>
              <a:buChar char="•"/>
              <a:defRPr i="0" sz="1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921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Source Sans Pro"/>
              <a:buChar char="–"/>
              <a:defRPr i="0" sz="1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8575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Char char="•"/>
              <a:defRPr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794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Char char="–"/>
              <a:defRPr i="0" sz="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7940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Source Sans Pro"/>
              <a:buChar char="•"/>
              <a:defRPr i="0" sz="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857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Char char="•"/>
              <a:defRPr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857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Char char="•"/>
              <a:defRPr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857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Char char="•"/>
              <a:defRPr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857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Source Sans Pro"/>
              <a:buChar char="•"/>
              <a:defRPr i="0" sz="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Google Shape;54;p13"/>
          <p:cNvSpPr/>
          <p:nvPr/>
        </p:nvSpPr>
        <p:spPr>
          <a:xfrm>
            <a:off x="0" y="0"/>
            <a:ext cx="5486400" cy="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5041073" y="174203"/>
            <a:ext cx="274303" cy="325101"/>
            <a:chOff x="4434090" y="3220104"/>
            <a:chExt cx="378244" cy="378244"/>
          </a:xfrm>
        </p:grpSpPr>
        <p:sp>
          <p:nvSpPr>
            <p:cNvPr id="56" name="Google Shape;56;p13"/>
            <p:cNvSpPr/>
            <p:nvPr/>
          </p:nvSpPr>
          <p:spPr>
            <a:xfrm>
              <a:off x="4434090" y="3220104"/>
              <a:ext cx="378244" cy="378244"/>
            </a:xfrm>
            <a:custGeom>
              <a:rect b="b" l="l" r="r" t="t"/>
              <a:pathLst>
                <a:path extrusionOk="0" h="378244" w="378244">
                  <a:moveTo>
                    <a:pt x="378245" y="189122"/>
                  </a:moveTo>
                  <a:cubicBezTo>
                    <a:pt x="378245" y="293572"/>
                    <a:pt x="293572" y="378245"/>
                    <a:pt x="189122" y="378245"/>
                  </a:cubicBezTo>
                  <a:cubicBezTo>
                    <a:pt x="84673" y="378245"/>
                    <a:pt x="0" y="293572"/>
                    <a:pt x="0" y="189122"/>
                  </a:cubicBezTo>
                  <a:cubicBezTo>
                    <a:pt x="0" y="84673"/>
                    <a:pt x="84673" y="0"/>
                    <a:pt x="189122" y="0"/>
                  </a:cubicBezTo>
                  <a:cubicBezTo>
                    <a:pt x="293572" y="0"/>
                    <a:pt x="378245" y="84673"/>
                    <a:pt x="378245" y="189122"/>
                  </a:cubicBezTo>
                  <a:close/>
                </a:path>
              </a:pathLst>
            </a:custGeom>
            <a:solidFill>
              <a:srgbClr val="06292B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4529757" y="3284863"/>
              <a:ext cx="217789" cy="217815"/>
            </a:xfrm>
            <a:custGeom>
              <a:rect b="b" l="l" r="r" t="t"/>
              <a:pathLst>
                <a:path extrusionOk="0" h="217815" w="217789">
                  <a:moveTo>
                    <a:pt x="199012" y="105558"/>
                  </a:moveTo>
                  <a:lnTo>
                    <a:pt x="138873" y="105558"/>
                  </a:lnTo>
                  <a:lnTo>
                    <a:pt x="181399" y="63032"/>
                  </a:lnTo>
                  <a:cubicBezTo>
                    <a:pt x="188746" y="55685"/>
                    <a:pt x="188746" y="43774"/>
                    <a:pt x="181399" y="36427"/>
                  </a:cubicBezTo>
                  <a:cubicBezTo>
                    <a:pt x="174053" y="29081"/>
                    <a:pt x="162142" y="29081"/>
                    <a:pt x="154795" y="36427"/>
                  </a:cubicBezTo>
                  <a:lnTo>
                    <a:pt x="112269" y="78953"/>
                  </a:lnTo>
                  <a:lnTo>
                    <a:pt x="112269" y="18814"/>
                  </a:lnTo>
                  <a:cubicBezTo>
                    <a:pt x="112269" y="8428"/>
                    <a:pt x="103851" y="0"/>
                    <a:pt x="93455" y="0"/>
                  </a:cubicBezTo>
                  <a:cubicBezTo>
                    <a:pt x="83059" y="0"/>
                    <a:pt x="74640" y="8418"/>
                    <a:pt x="74640" y="18814"/>
                  </a:cubicBezTo>
                  <a:lnTo>
                    <a:pt x="74640" y="78953"/>
                  </a:lnTo>
                  <a:lnTo>
                    <a:pt x="32114" y="36427"/>
                  </a:lnTo>
                  <a:cubicBezTo>
                    <a:pt x="24768" y="29081"/>
                    <a:pt x="12856" y="29081"/>
                    <a:pt x="5510" y="36427"/>
                  </a:cubicBezTo>
                  <a:cubicBezTo>
                    <a:pt x="-1837" y="43774"/>
                    <a:pt x="-1837" y="55685"/>
                    <a:pt x="5510" y="63032"/>
                  </a:cubicBezTo>
                  <a:lnTo>
                    <a:pt x="65741" y="123272"/>
                  </a:lnTo>
                  <a:cubicBezTo>
                    <a:pt x="65723" y="123642"/>
                    <a:pt x="65686" y="124002"/>
                    <a:pt x="65686" y="124372"/>
                  </a:cubicBezTo>
                  <a:cubicBezTo>
                    <a:pt x="65686" y="124853"/>
                    <a:pt x="65723" y="125324"/>
                    <a:pt x="65760" y="125795"/>
                  </a:cubicBezTo>
                  <a:cubicBezTo>
                    <a:pt x="60363" y="133151"/>
                    <a:pt x="60964" y="143537"/>
                    <a:pt x="67617" y="150191"/>
                  </a:cubicBezTo>
                  <a:cubicBezTo>
                    <a:pt x="71286" y="153859"/>
                    <a:pt x="76100" y="155698"/>
                    <a:pt x="80915" y="155698"/>
                  </a:cubicBezTo>
                  <a:cubicBezTo>
                    <a:pt x="82597" y="155698"/>
                    <a:pt x="84269" y="155458"/>
                    <a:pt x="85905" y="155015"/>
                  </a:cubicBezTo>
                  <a:cubicBezTo>
                    <a:pt x="88215" y="156022"/>
                    <a:pt x="90756" y="156595"/>
                    <a:pt x="93436" y="156595"/>
                  </a:cubicBezTo>
                  <a:cubicBezTo>
                    <a:pt x="95155" y="156595"/>
                    <a:pt x="96800" y="156345"/>
                    <a:pt x="98380" y="155920"/>
                  </a:cubicBezTo>
                  <a:lnTo>
                    <a:pt x="154767" y="212308"/>
                  </a:lnTo>
                  <a:cubicBezTo>
                    <a:pt x="158436" y="215976"/>
                    <a:pt x="163250" y="217815"/>
                    <a:pt x="168065" y="217815"/>
                  </a:cubicBezTo>
                  <a:cubicBezTo>
                    <a:pt x="172879" y="217815"/>
                    <a:pt x="177694" y="215976"/>
                    <a:pt x="181362" y="212308"/>
                  </a:cubicBezTo>
                  <a:cubicBezTo>
                    <a:pt x="188709" y="204961"/>
                    <a:pt x="188709" y="193050"/>
                    <a:pt x="181362" y="185703"/>
                  </a:cubicBezTo>
                  <a:lnTo>
                    <a:pt x="138836" y="143177"/>
                  </a:lnTo>
                  <a:lnTo>
                    <a:pt x="198975" y="143177"/>
                  </a:lnTo>
                  <a:cubicBezTo>
                    <a:pt x="209362" y="143177"/>
                    <a:pt x="217790" y="134759"/>
                    <a:pt x="217790" y="124363"/>
                  </a:cubicBezTo>
                  <a:cubicBezTo>
                    <a:pt x="217790" y="113967"/>
                    <a:pt x="209371" y="105549"/>
                    <a:pt x="198975" y="105549"/>
                  </a:cubicBezTo>
                  <a:close/>
                </a:path>
              </a:pathLst>
            </a:custGeom>
            <a:solidFill>
              <a:srgbClr val="00ABA9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4498849" y="3390421"/>
              <a:ext cx="143177" cy="143186"/>
            </a:xfrm>
            <a:custGeom>
              <a:rect b="b" l="l" r="r" t="t"/>
              <a:pathLst>
                <a:path extrusionOk="0" h="143186" w="143177">
                  <a:moveTo>
                    <a:pt x="124363" y="0"/>
                  </a:moveTo>
                  <a:cubicBezTo>
                    <a:pt x="124215" y="0"/>
                    <a:pt x="124067" y="18"/>
                    <a:pt x="123919" y="18"/>
                  </a:cubicBezTo>
                  <a:cubicBezTo>
                    <a:pt x="123771" y="18"/>
                    <a:pt x="123624" y="0"/>
                    <a:pt x="123476" y="0"/>
                  </a:cubicBezTo>
                  <a:lnTo>
                    <a:pt x="18814" y="0"/>
                  </a:lnTo>
                  <a:cubicBezTo>
                    <a:pt x="8428" y="0"/>
                    <a:pt x="0" y="8418"/>
                    <a:pt x="0" y="18814"/>
                  </a:cubicBezTo>
                  <a:cubicBezTo>
                    <a:pt x="0" y="29210"/>
                    <a:pt x="8418" y="37629"/>
                    <a:pt x="18814" y="37629"/>
                  </a:cubicBezTo>
                  <a:lnTo>
                    <a:pt x="78953" y="37629"/>
                  </a:lnTo>
                  <a:lnTo>
                    <a:pt x="36427" y="80155"/>
                  </a:lnTo>
                  <a:cubicBezTo>
                    <a:pt x="29081" y="87501"/>
                    <a:pt x="29081" y="99413"/>
                    <a:pt x="36427" y="106759"/>
                  </a:cubicBezTo>
                  <a:cubicBezTo>
                    <a:pt x="40096" y="110428"/>
                    <a:pt x="44910" y="112267"/>
                    <a:pt x="49725" y="112267"/>
                  </a:cubicBezTo>
                  <a:cubicBezTo>
                    <a:pt x="54539" y="112267"/>
                    <a:pt x="59354" y="110428"/>
                    <a:pt x="63022" y="106759"/>
                  </a:cubicBezTo>
                  <a:lnTo>
                    <a:pt x="105549" y="64233"/>
                  </a:lnTo>
                  <a:lnTo>
                    <a:pt x="105549" y="124372"/>
                  </a:lnTo>
                  <a:cubicBezTo>
                    <a:pt x="105549" y="134759"/>
                    <a:pt x="113967" y="143186"/>
                    <a:pt x="124363" y="143186"/>
                  </a:cubicBezTo>
                  <a:cubicBezTo>
                    <a:pt x="134759" y="143186"/>
                    <a:pt x="143177" y="134768"/>
                    <a:pt x="143177" y="124372"/>
                  </a:cubicBezTo>
                  <a:lnTo>
                    <a:pt x="143177" y="18824"/>
                  </a:lnTo>
                  <a:cubicBezTo>
                    <a:pt x="143177" y="8437"/>
                    <a:pt x="134759" y="9"/>
                    <a:pt x="124363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29125" lIns="58250" spcFirstLastPara="1" rIns="58250" wrap="square" tIns="291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3"/>
          <p:cNvSpPr txBox="1"/>
          <p:nvPr/>
        </p:nvSpPr>
        <p:spPr>
          <a:xfrm>
            <a:off x="3672398" y="3391463"/>
            <a:ext cx="1604400" cy="2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9125" lIns="58250" spcFirstLastPara="1" rIns="58250" wrap="square" tIns="291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Arial"/>
              <a:buNone/>
            </a:pPr>
            <a:r>
              <a:rPr lang="en-GB" sz="6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© 2025 Findhelp  |  </a:t>
            </a:r>
            <a:fld id="{00000000-1234-1234-1234-123412341234}" type="slidenum">
              <a:rPr lang="en-GB" sz="6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sz="6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152">
          <p15:clr>
            <a:srgbClr val="F26B43"/>
          </p15:clr>
        </p15:guide>
        <p15:guide id="2" pos="1728">
          <p15:clr>
            <a:srgbClr val="F26B43"/>
          </p15:clr>
        </p15:guide>
        <p15:guide id="3" pos="17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18.png"/><Relationship Id="rId11" Type="http://schemas.openxmlformats.org/officeDocument/2006/relationships/image" Target="../media/image25.png"/><Relationship Id="rId10" Type="http://schemas.openxmlformats.org/officeDocument/2006/relationships/image" Target="../media/image19.png"/><Relationship Id="rId12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Relationship Id="rId8" Type="http://schemas.openxmlformats.org/officeDocument/2006/relationships/image" Target="../media/image17.png"/><Relationship Id="rId11" Type="http://schemas.openxmlformats.org/officeDocument/2006/relationships/image" Target="../media/image26.png"/><Relationship Id="rId1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75"/>
          <p:cNvSpPr txBox="1"/>
          <p:nvPr>
            <p:ph type="ctrTitle"/>
          </p:nvPr>
        </p:nvSpPr>
        <p:spPr>
          <a:xfrm>
            <a:off x="242851" y="1186850"/>
            <a:ext cx="3667500" cy="1143300"/>
          </a:xfrm>
          <a:prstGeom prst="rect">
            <a:avLst/>
          </a:prstGeom>
        </p:spPr>
        <p:txBody>
          <a:bodyPr anchorCtr="0" anchor="b" bIns="29125" lIns="58250" spcFirstLastPara="1" rIns="58250" wrap="square" tIns="2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Customizable Postcards</a:t>
            </a:r>
            <a:endParaRPr sz="2400"/>
          </a:p>
        </p:txBody>
      </p:sp>
      <p:sp>
        <p:nvSpPr>
          <p:cNvPr id="1067" name="Google Shape;1067;p75"/>
          <p:cNvSpPr txBox="1"/>
          <p:nvPr>
            <p:ph idx="1" type="subTitle"/>
          </p:nvPr>
        </p:nvSpPr>
        <p:spPr>
          <a:xfrm>
            <a:off x="274314" y="2330150"/>
            <a:ext cx="3387000" cy="505800"/>
          </a:xfrm>
          <a:prstGeom prst="rect">
            <a:avLst/>
          </a:prstGeom>
        </p:spPr>
        <p:txBody>
          <a:bodyPr anchorCtr="0" anchor="t" bIns="29125" lIns="58250" spcFirstLastPara="1" rIns="58250" wrap="square" tIns="291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GB"/>
              <a:t>For Seekers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84"/>
          <p:cNvSpPr txBox="1"/>
          <p:nvPr>
            <p:ph idx="1" type="body"/>
          </p:nvPr>
        </p:nvSpPr>
        <p:spPr>
          <a:xfrm>
            <a:off x="343787" y="1215151"/>
            <a:ext cx="2434200" cy="613500"/>
          </a:xfrm>
          <a:prstGeom prst="rect">
            <a:avLst/>
          </a:prstGeom>
        </p:spPr>
        <p:txBody>
          <a:bodyPr anchorCtr="0" anchor="b" bIns="29125" lIns="58250" spcFirstLastPara="1" rIns="58250" wrap="square" tIns="291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GB"/>
              <a:t>English-Spanish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85"/>
          <p:cNvSpPr/>
          <p:nvPr/>
        </p:nvSpPr>
        <p:spPr>
          <a:xfrm>
            <a:off x="75" y="0"/>
            <a:ext cx="5486400" cy="137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79" name="Google Shape;1279;p85"/>
          <p:cNvSpPr txBox="1"/>
          <p:nvPr/>
        </p:nvSpPr>
        <p:spPr>
          <a:xfrm>
            <a:off x="317500" y="278950"/>
            <a:ext cx="4065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help near you!</a:t>
            </a:r>
            <a:endParaRPr b="1" sz="24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0" name="Google Shape;1280;p85"/>
          <p:cNvSpPr/>
          <p:nvPr/>
        </p:nvSpPr>
        <p:spPr>
          <a:xfrm>
            <a:off x="75" y="1375800"/>
            <a:ext cx="5486400" cy="227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1" name="Google Shape;1281;p85"/>
          <p:cNvSpPr/>
          <p:nvPr/>
        </p:nvSpPr>
        <p:spPr>
          <a:xfrm>
            <a:off x="3862925" y="2749250"/>
            <a:ext cx="1301100" cy="684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CUSTOMER LOGO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2" name="Google Shape;1282;p85"/>
          <p:cNvSpPr txBox="1"/>
          <p:nvPr/>
        </p:nvSpPr>
        <p:spPr>
          <a:xfrm>
            <a:off x="317500" y="764400"/>
            <a:ext cx="44217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</a:t>
            </a: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[CUSTOMER SITE URL]</a:t>
            </a: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search for food, housing, healthcare, support, transportation, education, legal support and more, locally.</a:t>
            </a:r>
            <a:endParaRPr sz="11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83" name="Google Shape;1283;p85"/>
          <p:cNvCxnSpPr/>
          <p:nvPr/>
        </p:nvCxnSpPr>
        <p:spPr>
          <a:xfrm>
            <a:off x="-77325" y="1375800"/>
            <a:ext cx="5641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84" name="Google Shape;128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5074" y="2018849"/>
            <a:ext cx="54446" cy="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5" name="Google Shape;128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374" y="2277464"/>
            <a:ext cx="54446" cy="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374" y="2536112"/>
            <a:ext cx="54446" cy="87362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85"/>
          <p:cNvSpPr txBox="1"/>
          <p:nvPr/>
        </p:nvSpPr>
        <p:spPr>
          <a:xfrm>
            <a:off x="2256850" y="1596412"/>
            <a:ext cx="26211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It's free and easy to use.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8" name="Google Shape;1288;p85"/>
          <p:cNvSpPr/>
          <p:nvPr/>
        </p:nvSpPr>
        <p:spPr>
          <a:xfrm>
            <a:off x="609388" y="1518525"/>
            <a:ext cx="1301100" cy="1312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CUSTOMER SITE QR CODE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Please create your own QR code and insert here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9" name="Google Shape;1289;p85"/>
          <p:cNvSpPr/>
          <p:nvPr/>
        </p:nvSpPr>
        <p:spPr>
          <a:xfrm>
            <a:off x="317488" y="2912700"/>
            <a:ext cx="1884900" cy="51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[CUSTOMER SITE] helpful?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 this with a friend!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90" name="Google Shape;1290;p85"/>
          <p:cNvSpPr txBox="1"/>
          <p:nvPr/>
        </p:nvSpPr>
        <p:spPr>
          <a:xfrm>
            <a:off x="2441275" y="1933078"/>
            <a:ext cx="2621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View hours and locations.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91" name="Google Shape;1291;p85"/>
          <p:cNvSpPr txBox="1"/>
          <p:nvPr/>
        </p:nvSpPr>
        <p:spPr>
          <a:xfrm>
            <a:off x="2441275" y="2197153"/>
            <a:ext cx="2621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free and reduced-cost services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92" name="Google Shape;1292;p85"/>
          <p:cNvSpPr txBox="1"/>
          <p:nvPr/>
        </p:nvSpPr>
        <p:spPr>
          <a:xfrm>
            <a:off x="2441275" y="2450340"/>
            <a:ext cx="2621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Apply for benefits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93" name="Google Shape;1293;p85"/>
          <p:cNvSpPr/>
          <p:nvPr/>
        </p:nvSpPr>
        <p:spPr>
          <a:xfrm>
            <a:off x="4707632" y="313300"/>
            <a:ext cx="546300" cy="451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Source Sans Pro"/>
                <a:ea typeface="Source Sans Pro"/>
                <a:cs typeface="Source Sans Pro"/>
                <a:sym typeface="Source Sans Pro"/>
              </a:rPr>
              <a:t>CUSTOMER ICON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86"/>
          <p:cNvSpPr/>
          <p:nvPr/>
        </p:nvSpPr>
        <p:spPr>
          <a:xfrm>
            <a:off x="75" y="0"/>
            <a:ext cx="5486400" cy="137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99" name="Google Shape;1299;p86"/>
          <p:cNvSpPr txBox="1"/>
          <p:nvPr/>
        </p:nvSpPr>
        <p:spPr>
          <a:xfrm>
            <a:off x="317500" y="278950"/>
            <a:ext cx="42360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¡Encuentra ayuda cerca de ti!</a:t>
            </a:r>
            <a:endParaRPr b="1" sz="24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0" name="Google Shape;1300;p86"/>
          <p:cNvSpPr/>
          <p:nvPr/>
        </p:nvSpPr>
        <p:spPr>
          <a:xfrm>
            <a:off x="75" y="1375800"/>
            <a:ext cx="5486400" cy="227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1" name="Google Shape;1301;p86"/>
          <p:cNvSpPr/>
          <p:nvPr/>
        </p:nvSpPr>
        <p:spPr>
          <a:xfrm>
            <a:off x="3862925" y="2749250"/>
            <a:ext cx="1301100" cy="684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CUSTOMER LOGO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2" name="Google Shape;1302;p86"/>
          <p:cNvSpPr txBox="1"/>
          <p:nvPr/>
        </p:nvSpPr>
        <p:spPr>
          <a:xfrm>
            <a:off x="317500" y="764400"/>
            <a:ext cx="45603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Vaya a </a:t>
            </a: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[CUSTOMER SITE URL]</a:t>
            </a: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buscar alimentos, vivienda, atención médica, apoyo, transporte, educación, apoyo legal y más, a nivel local.</a:t>
            </a:r>
            <a:endParaRPr sz="11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3" name="Google Shape;1303;p86"/>
          <p:cNvSpPr/>
          <p:nvPr/>
        </p:nvSpPr>
        <p:spPr>
          <a:xfrm>
            <a:off x="4707632" y="313300"/>
            <a:ext cx="546300" cy="451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Source Sans Pro"/>
                <a:ea typeface="Source Sans Pro"/>
                <a:cs typeface="Source Sans Pro"/>
                <a:sym typeface="Source Sans Pro"/>
              </a:rPr>
              <a:t>CUSTOMER ICON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304" name="Google Shape;1304;p86"/>
          <p:cNvCxnSpPr/>
          <p:nvPr/>
        </p:nvCxnSpPr>
        <p:spPr>
          <a:xfrm>
            <a:off x="-77325" y="1375800"/>
            <a:ext cx="5641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05" name="Google Shape;130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5074" y="2018849"/>
            <a:ext cx="54446" cy="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374" y="2277464"/>
            <a:ext cx="54446" cy="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7" name="Google Shape;130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374" y="2536112"/>
            <a:ext cx="54446" cy="87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08" name="Google Shape;1308;p86"/>
          <p:cNvSpPr txBox="1"/>
          <p:nvPr/>
        </p:nvSpPr>
        <p:spPr>
          <a:xfrm>
            <a:off x="2256850" y="1596412"/>
            <a:ext cx="26211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gratis y fácil de usar.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9" name="Google Shape;1309;p86"/>
          <p:cNvSpPr/>
          <p:nvPr/>
        </p:nvSpPr>
        <p:spPr>
          <a:xfrm>
            <a:off x="609388" y="1518525"/>
            <a:ext cx="1301100" cy="1312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CUSTOMER SITE QR CODE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Please create your own QR code and insert here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0" name="Google Shape;1310;p86"/>
          <p:cNvSpPr/>
          <p:nvPr/>
        </p:nvSpPr>
        <p:spPr>
          <a:xfrm>
            <a:off x="317488" y="2912700"/>
            <a:ext cx="1884900" cy="51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¿Es útil [CUSTOMER SITE]?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¡Comparte esto con un amigo!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1" name="Google Shape;1311;p86"/>
          <p:cNvSpPr txBox="1"/>
          <p:nvPr/>
        </p:nvSpPr>
        <p:spPr>
          <a:xfrm>
            <a:off x="2441275" y="1933078"/>
            <a:ext cx="2621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 horarios y ubicaciones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2" name="Google Shape;1312;p86"/>
          <p:cNvSpPr txBox="1"/>
          <p:nvPr/>
        </p:nvSpPr>
        <p:spPr>
          <a:xfrm>
            <a:off x="2441275" y="2197150"/>
            <a:ext cx="28128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Encuentre servicios gratuitos y de costo reducido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3" name="Google Shape;1313;p86"/>
          <p:cNvSpPr txBox="1"/>
          <p:nvPr/>
        </p:nvSpPr>
        <p:spPr>
          <a:xfrm>
            <a:off x="2441275" y="2450340"/>
            <a:ext cx="2621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Solicitar beneficios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76"/>
          <p:cNvSpPr/>
          <p:nvPr/>
        </p:nvSpPr>
        <p:spPr>
          <a:xfrm>
            <a:off x="75" y="0"/>
            <a:ext cx="5486400" cy="137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3" name="Google Shape;1073;p76"/>
          <p:cNvSpPr txBox="1"/>
          <p:nvPr/>
        </p:nvSpPr>
        <p:spPr>
          <a:xfrm>
            <a:off x="317500" y="278950"/>
            <a:ext cx="3342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help near you!</a:t>
            </a:r>
            <a:endParaRPr b="1" sz="24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4" name="Google Shape;1074;p76"/>
          <p:cNvSpPr/>
          <p:nvPr/>
        </p:nvSpPr>
        <p:spPr>
          <a:xfrm>
            <a:off x="75" y="1375800"/>
            <a:ext cx="5486400" cy="227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5" name="Google Shape;1075;p76"/>
          <p:cNvSpPr txBox="1"/>
          <p:nvPr/>
        </p:nvSpPr>
        <p:spPr>
          <a:xfrm>
            <a:off x="317500" y="764400"/>
            <a:ext cx="44544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</a:t>
            </a: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neighborly.findhelp.com</a:t>
            </a: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search for food, housing, healthcare, support, transportation, education, legal support and more, locally.</a:t>
            </a:r>
            <a:endParaRPr sz="11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76" name="Google Shape;107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4434" y="2777450"/>
            <a:ext cx="1099591" cy="6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1775" y="404825"/>
            <a:ext cx="532250" cy="331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8" name="Google Shape;1078;p76"/>
          <p:cNvCxnSpPr/>
          <p:nvPr/>
        </p:nvCxnSpPr>
        <p:spPr>
          <a:xfrm>
            <a:off x="-77325" y="1375800"/>
            <a:ext cx="5641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9" name="Google Shape;1079;p76"/>
          <p:cNvSpPr/>
          <p:nvPr/>
        </p:nvSpPr>
        <p:spPr>
          <a:xfrm>
            <a:off x="75" y="0"/>
            <a:ext cx="821700" cy="25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</a:t>
            </a:r>
            <a:endParaRPr b="1"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80" name="Google Shape;108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5074" y="2018849"/>
            <a:ext cx="54446" cy="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3374" y="2277464"/>
            <a:ext cx="54446" cy="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63374" y="2536112"/>
            <a:ext cx="54446" cy="87362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76"/>
          <p:cNvSpPr txBox="1"/>
          <p:nvPr/>
        </p:nvSpPr>
        <p:spPr>
          <a:xfrm>
            <a:off x="2256850" y="1596412"/>
            <a:ext cx="26211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It's free and easy to use.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84" name="Google Shape;1084;p76" title="Screenshot 2025-06-18 at 9.59.06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00" y="1599950"/>
            <a:ext cx="1144880" cy="11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5" name="Google Shape;1085;p76"/>
          <p:cNvSpPr/>
          <p:nvPr/>
        </p:nvSpPr>
        <p:spPr>
          <a:xfrm>
            <a:off x="317488" y="2912700"/>
            <a:ext cx="1884900" cy="51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Neighborly helpful?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 this with a friend!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6" name="Google Shape;1086;p76"/>
          <p:cNvSpPr txBox="1"/>
          <p:nvPr/>
        </p:nvSpPr>
        <p:spPr>
          <a:xfrm>
            <a:off x="2441275" y="1933078"/>
            <a:ext cx="2621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View hours and locations.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7" name="Google Shape;1087;p76"/>
          <p:cNvSpPr txBox="1"/>
          <p:nvPr/>
        </p:nvSpPr>
        <p:spPr>
          <a:xfrm>
            <a:off x="2441275" y="2197153"/>
            <a:ext cx="2621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free and reduced-cost services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8" name="Google Shape;1088;p76"/>
          <p:cNvSpPr txBox="1"/>
          <p:nvPr/>
        </p:nvSpPr>
        <p:spPr>
          <a:xfrm>
            <a:off x="2441275" y="2450340"/>
            <a:ext cx="2621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Apply for benefits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77"/>
          <p:cNvSpPr/>
          <p:nvPr/>
        </p:nvSpPr>
        <p:spPr>
          <a:xfrm>
            <a:off x="75" y="0"/>
            <a:ext cx="54864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4" name="Google Shape;1094;p77"/>
          <p:cNvSpPr txBox="1"/>
          <p:nvPr/>
        </p:nvSpPr>
        <p:spPr>
          <a:xfrm>
            <a:off x="317500" y="202750"/>
            <a:ext cx="3342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Connect to Resources</a:t>
            </a:r>
            <a:endParaRPr b="1"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5" name="Google Shape;1095;p77"/>
          <p:cNvSpPr/>
          <p:nvPr/>
        </p:nvSpPr>
        <p:spPr>
          <a:xfrm>
            <a:off x="75" y="0"/>
            <a:ext cx="821700" cy="25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</a:t>
            </a:r>
            <a:endParaRPr b="1"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6" name="Google Shape;1096;p77"/>
          <p:cNvSpPr/>
          <p:nvPr/>
        </p:nvSpPr>
        <p:spPr>
          <a:xfrm>
            <a:off x="438900" y="882200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7" name="Google Shape;1097;p77"/>
          <p:cNvSpPr/>
          <p:nvPr/>
        </p:nvSpPr>
        <p:spPr>
          <a:xfrm>
            <a:off x="438900" y="2179055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8" name="Google Shape;1098;p77"/>
          <p:cNvSpPr/>
          <p:nvPr/>
        </p:nvSpPr>
        <p:spPr>
          <a:xfrm>
            <a:off x="2013964" y="882200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99" name="Google Shape;1099;p77"/>
          <p:cNvSpPr/>
          <p:nvPr/>
        </p:nvSpPr>
        <p:spPr>
          <a:xfrm>
            <a:off x="2013964" y="2179055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0" name="Google Shape;1100;p77"/>
          <p:cNvSpPr/>
          <p:nvPr/>
        </p:nvSpPr>
        <p:spPr>
          <a:xfrm>
            <a:off x="3589049" y="882200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1" name="Google Shape;1101;p77"/>
          <p:cNvSpPr/>
          <p:nvPr/>
        </p:nvSpPr>
        <p:spPr>
          <a:xfrm>
            <a:off x="3589049" y="2179055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02" name="Google Shape;1102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07500" y="2827925"/>
            <a:ext cx="821700" cy="511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3" name="Google Shape;1103;p77"/>
          <p:cNvGrpSpPr/>
          <p:nvPr/>
        </p:nvGrpSpPr>
        <p:grpSpPr>
          <a:xfrm>
            <a:off x="3589050" y="2179050"/>
            <a:ext cx="1458600" cy="583200"/>
            <a:chOff x="3589050" y="2179050"/>
            <a:chExt cx="1458600" cy="583200"/>
          </a:xfrm>
        </p:grpSpPr>
        <p:sp>
          <p:nvSpPr>
            <p:cNvPr id="1104" name="Google Shape;1104;p77"/>
            <p:cNvSpPr/>
            <p:nvPr/>
          </p:nvSpPr>
          <p:spPr>
            <a:xfrm>
              <a:off x="3589050" y="2179050"/>
              <a:ext cx="1458600" cy="583200"/>
            </a:xfrm>
            <a:prstGeom prst="roundRect">
              <a:avLst>
                <a:gd fmla="val 1282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05" name="Google Shape;1105;p77"/>
            <p:cNvSpPr/>
            <p:nvPr/>
          </p:nvSpPr>
          <p:spPr>
            <a:xfrm>
              <a:off x="3589050" y="2503350"/>
              <a:ext cx="1458600" cy="2589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106" name="Google Shape;1106;p77"/>
          <p:cNvSpPr txBox="1"/>
          <p:nvPr/>
        </p:nvSpPr>
        <p:spPr>
          <a:xfrm>
            <a:off x="3699600" y="2283138"/>
            <a:ext cx="1237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Search &amp; connect for free!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7" name="Google Shape;1107;p77"/>
          <p:cNvSpPr/>
          <p:nvPr/>
        </p:nvSpPr>
        <p:spPr>
          <a:xfrm>
            <a:off x="515100" y="958400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8" name="Google Shape;1108;p77"/>
          <p:cNvSpPr/>
          <p:nvPr/>
        </p:nvSpPr>
        <p:spPr>
          <a:xfrm>
            <a:off x="2077305" y="958400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09" name="Google Shape;1109;p77"/>
          <p:cNvSpPr/>
          <p:nvPr/>
        </p:nvSpPr>
        <p:spPr>
          <a:xfrm>
            <a:off x="3665260" y="958400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0" name="Google Shape;1110;p77"/>
          <p:cNvSpPr/>
          <p:nvPr/>
        </p:nvSpPr>
        <p:spPr>
          <a:xfrm>
            <a:off x="513300" y="2255261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1" name="Google Shape;1111;p77"/>
          <p:cNvSpPr/>
          <p:nvPr/>
        </p:nvSpPr>
        <p:spPr>
          <a:xfrm>
            <a:off x="2088380" y="2255261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12" name="Google Shape;1112;p77" title="Health-42.png"/>
          <p:cNvPicPr preferRelativeResize="0"/>
          <p:nvPr/>
        </p:nvPicPr>
        <p:blipFill rotWithShape="1">
          <a:blip r:embed="rId5">
            <a:alphaModFix/>
          </a:blip>
          <a:srcRect b="0" l="12900" r="10224" t="0"/>
          <a:stretch/>
        </p:blipFill>
        <p:spPr>
          <a:xfrm>
            <a:off x="800100" y="1022588"/>
            <a:ext cx="495824" cy="64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77" title="GeneralPeople-114.png"/>
          <p:cNvPicPr preferRelativeResize="0"/>
          <p:nvPr/>
        </p:nvPicPr>
        <p:blipFill rotWithShape="1">
          <a:blip r:embed="rId6">
            <a:alphaModFix/>
          </a:blip>
          <a:srcRect b="0" l="33154" r="38598" t="0"/>
          <a:stretch/>
        </p:blipFill>
        <p:spPr>
          <a:xfrm flipH="1">
            <a:off x="1503861" y="1022588"/>
            <a:ext cx="195096" cy="69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77" title="family-54.png"/>
          <p:cNvPicPr preferRelativeResize="0"/>
          <p:nvPr/>
        </p:nvPicPr>
        <p:blipFill rotWithShape="1">
          <a:blip r:embed="rId7">
            <a:alphaModFix/>
          </a:blip>
          <a:srcRect b="0" l="30561" r="33374" t="0"/>
          <a:stretch/>
        </p:blipFill>
        <p:spPr>
          <a:xfrm flipH="1">
            <a:off x="1295919" y="1045433"/>
            <a:ext cx="249088" cy="6906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Google Shape;1115;p77"/>
          <p:cNvSpPr txBox="1"/>
          <p:nvPr/>
        </p:nvSpPr>
        <p:spPr>
          <a:xfrm>
            <a:off x="438900" y="1687188"/>
            <a:ext cx="14586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Mary is a single parent who was discharged from the hospital. She lives in an unsafe home with leaky pipes.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6" name="Google Shape;1116;p77"/>
          <p:cNvSpPr txBox="1"/>
          <p:nvPr/>
        </p:nvSpPr>
        <p:spPr>
          <a:xfrm>
            <a:off x="2013975" y="1702488"/>
            <a:ext cx="14586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Sarah, a Navigator, asks Mary some questions about her current situation.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7" name="Google Shape;1117;p77"/>
          <p:cNvSpPr txBox="1"/>
          <p:nvPr/>
        </p:nvSpPr>
        <p:spPr>
          <a:xfrm>
            <a:off x="3589050" y="1702488"/>
            <a:ext cx="14586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After answering the questions, Sarah identifies resources on </a:t>
            </a:r>
            <a:r>
              <a:rPr b="1"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Neighborly</a:t>
            </a: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that could help Mary and her family.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8" name="Google Shape;1118;p77"/>
          <p:cNvSpPr txBox="1"/>
          <p:nvPr/>
        </p:nvSpPr>
        <p:spPr>
          <a:xfrm>
            <a:off x="2013975" y="3002113"/>
            <a:ext cx="14586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Mary thanks Sarah for helping her; she is already on the phone looking up more resources.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19" name="Google Shape;1119;p77"/>
          <p:cNvSpPr txBox="1"/>
          <p:nvPr/>
        </p:nvSpPr>
        <p:spPr>
          <a:xfrm>
            <a:off x="469950" y="2943350"/>
            <a:ext cx="13965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addition to the resources Sarah provides Mary, Sarah also encourages her to use </a:t>
            </a:r>
            <a:r>
              <a:rPr b="1"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Neighborly</a:t>
            </a: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self-connect to more programs.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20" name="Google Shape;1120;p77" title="Health-42.png"/>
          <p:cNvPicPr preferRelativeResize="0"/>
          <p:nvPr/>
        </p:nvPicPr>
        <p:blipFill rotWithShape="1">
          <a:blip r:embed="rId5">
            <a:alphaModFix/>
          </a:blip>
          <a:srcRect b="0" l="12900" r="10224" t="0"/>
          <a:stretch/>
        </p:blipFill>
        <p:spPr>
          <a:xfrm>
            <a:off x="920288" y="2283150"/>
            <a:ext cx="495824" cy="64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77" title="farm-70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2311" y="2590600"/>
            <a:ext cx="304200" cy="3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77" title="Health-109.png"/>
          <p:cNvPicPr preferRelativeResize="0"/>
          <p:nvPr/>
        </p:nvPicPr>
        <p:blipFill rotWithShape="1">
          <a:blip r:embed="rId9">
            <a:alphaModFix/>
          </a:blip>
          <a:srcRect b="9966" l="27561" r="30540" t="12479"/>
          <a:stretch/>
        </p:blipFill>
        <p:spPr>
          <a:xfrm>
            <a:off x="1331238" y="2338011"/>
            <a:ext cx="98248" cy="18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77"/>
          <p:cNvSpPr/>
          <p:nvPr/>
        </p:nvSpPr>
        <p:spPr>
          <a:xfrm>
            <a:off x="886600" y="2336325"/>
            <a:ext cx="109800" cy="10770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24" name="Google Shape;1124;p77" title="Health-127.png"/>
          <p:cNvPicPr preferRelativeResize="0"/>
          <p:nvPr/>
        </p:nvPicPr>
        <p:blipFill rotWithShape="1">
          <a:blip r:embed="rId3">
            <a:alphaModFix/>
          </a:blip>
          <a:srcRect b="21199" l="23125" r="23259" t="20658"/>
          <a:stretch/>
        </p:blipFill>
        <p:spPr>
          <a:xfrm>
            <a:off x="1392425" y="2562206"/>
            <a:ext cx="286800" cy="31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77" title="Health-42.png"/>
          <p:cNvPicPr preferRelativeResize="0"/>
          <p:nvPr/>
        </p:nvPicPr>
        <p:blipFill rotWithShape="1">
          <a:blip r:embed="rId5">
            <a:alphaModFix/>
          </a:blip>
          <a:srcRect b="0" l="12900" r="10224" t="0"/>
          <a:stretch/>
        </p:blipFill>
        <p:spPr>
          <a:xfrm>
            <a:off x="2326488" y="1056875"/>
            <a:ext cx="495824" cy="644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6" name="Google Shape;1126;p77"/>
          <p:cNvGrpSpPr/>
          <p:nvPr/>
        </p:nvGrpSpPr>
        <p:grpSpPr>
          <a:xfrm>
            <a:off x="2706499" y="958403"/>
            <a:ext cx="249079" cy="215143"/>
            <a:chOff x="7965092" y="2095001"/>
            <a:chExt cx="537272" cy="464071"/>
          </a:xfrm>
        </p:grpSpPr>
        <p:sp>
          <p:nvSpPr>
            <p:cNvPr id="1127" name="Google Shape;1127;p77"/>
            <p:cNvSpPr/>
            <p:nvPr/>
          </p:nvSpPr>
          <p:spPr>
            <a:xfrm>
              <a:off x="8157383" y="2095001"/>
              <a:ext cx="344981" cy="373573"/>
            </a:xfrm>
            <a:custGeom>
              <a:rect b="b" l="l" r="r" t="t"/>
              <a:pathLst>
                <a:path extrusionOk="0" h="373573" w="344981">
                  <a:moveTo>
                    <a:pt x="268569" y="373573"/>
                  </a:moveTo>
                  <a:cubicBezTo>
                    <a:pt x="263329" y="373573"/>
                    <a:pt x="258226" y="371464"/>
                    <a:pt x="254347" y="367511"/>
                  </a:cubicBezTo>
                  <a:lnTo>
                    <a:pt x="177934" y="288430"/>
                  </a:lnTo>
                  <a:lnTo>
                    <a:pt x="53687" y="288430"/>
                  </a:lnTo>
                  <a:cubicBezTo>
                    <a:pt x="24088" y="288430"/>
                    <a:pt x="0" y="264329"/>
                    <a:pt x="0" y="234703"/>
                  </a:cubicBezTo>
                  <a:lnTo>
                    <a:pt x="0" y="53727"/>
                  </a:lnTo>
                  <a:cubicBezTo>
                    <a:pt x="0" y="24101"/>
                    <a:pt x="24088" y="0"/>
                    <a:pt x="53687" y="0"/>
                  </a:cubicBezTo>
                  <a:lnTo>
                    <a:pt x="291227" y="0"/>
                  </a:lnTo>
                  <a:cubicBezTo>
                    <a:pt x="320894" y="0"/>
                    <a:pt x="344982" y="24101"/>
                    <a:pt x="344982" y="53727"/>
                  </a:cubicBezTo>
                  <a:lnTo>
                    <a:pt x="344982" y="234703"/>
                  </a:lnTo>
                  <a:cubicBezTo>
                    <a:pt x="344982" y="264329"/>
                    <a:pt x="320894" y="288430"/>
                    <a:pt x="291227" y="288430"/>
                  </a:cubicBezTo>
                  <a:lnTo>
                    <a:pt x="288437" y="288430"/>
                  </a:lnTo>
                  <a:lnTo>
                    <a:pt x="288437" y="353766"/>
                  </a:lnTo>
                  <a:cubicBezTo>
                    <a:pt x="288437" y="361877"/>
                    <a:pt x="283538" y="369076"/>
                    <a:pt x="276053" y="372111"/>
                  </a:cubicBezTo>
                  <a:cubicBezTo>
                    <a:pt x="273603" y="373090"/>
                    <a:pt x="271086" y="373567"/>
                    <a:pt x="268569" y="373567"/>
                  </a:cubicBezTo>
                  <a:close/>
                  <a:moveTo>
                    <a:pt x="53687" y="16970"/>
                  </a:moveTo>
                  <a:cubicBezTo>
                    <a:pt x="33478" y="16970"/>
                    <a:pt x="16943" y="33464"/>
                    <a:pt x="16943" y="53734"/>
                  </a:cubicBezTo>
                  <a:lnTo>
                    <a:pt x="16943" y="234710"/>
                  </a:lnTo>
                  <a:cubicBezTo>
                    <a:pt x="16943" y="254980"/>
                    <a:pt x="33478" y="271474"/>
                    <a:pt x="53687" y="271474"/>
                  </a:cubicBezTo>
                  <a:lnTo>
                    <a:pt x="181540" y="271474"/>
                  </a:lnTo>
                  <a:cubicBezTo>
                    <a:pt x="183854" y="271474"/>
                    <a:pt x="186099" y="272413"/>
                    <a:pt x="187664" y="274060"/>
                  </a:cubicBezTo>
                  <a:lnTo>
                    <a:pt x="266595" y="355732"/>
                  </a:lnTo>
                  <a:cubicBezTo>
                    <a:pt x="267684" y="356869"/>
                    <a:pt x="268840" y="356726"/>
                    <a:pt x="269657" y="356392"/>
                  </a:cubicBezTo>
                  <a:cubicBezTo>
                    <a:pt x="270337" y="356127"/>
                    <a:pt x="271427" y="355433"/>
                    <a:pt x="271427" y="353773"/>
                  </a:cubicBezTo>
                  <a:lnTo>
                    <a:pt x="271427" y="279952"/>
                  </a:lnTo>
                  <a:cubicBezTo>
                    <a:pt x="271427" y="275271"/>
                    <a:pt x="275237" y="271467"/>
                    <a:pt x="279932" y="271467"/>
                  </a:cubicBezTo>
                  <a:lnTo>
                    <a:pt x="291227" y="271467"/>
                  </a:lnTo>
                  <a:cubicBezTo>
                    <a:pt x="311504" y="271467"/>
                    <a:pt x="328038" y="254973"/>
                    <a:pt x="328038" y="234703"/>
                  </a:cubicBezTo>
                  <a:lnTo>
                    <a:pt x="328038" y="53727"/>
                  </a:lnTo>
                  <a:cubicBezTo>
                    <a:pt x="328038" y="33457"/>
                    <a:pt x="311504" y="16963"/>
                    <a:pt x="291227" y="16963"/>
                  </a:cubicBezTo>
                  <a:lnTo>
                    <a:pt x="53755" y="16963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77"/>
            <p:cNvSpPr/>
            <p:nvPr/>
          </p:nvSpPr>
          <p:spPr>
            <a:xfrm>
              <a:off x="7965092" y="2185499"/>
              <a:ext cx="322322" cy="373573"/>
            </a:xfrm>
            <a:custGeom>
              <a:rect b="b" l="l" r="r" t="t"/>
              <a:pathLst>
                <a:path extrusionOk="0" h="373573" w="322322">
                  <a:moveTo>
                    <a:pt x="76344" y="373567"/>
                  </a:moveTo>
                  <a:cubicBezTo>
                    <a:pt x="73895" y="373567"/>
                    <a:pt x="71310" y="373090"/>
                    <a:pt x="68928" y="372111"/>
                  </a:cubicBezTo>
                  <a:cubicBezTo>
                    <a:pt x="61375" y="369076"/>
                    <a:pt x="56544" y="361870"/>
                    <a:pt x="56544" y="353766"/>
                  </a:cubicBezTo>
                  <a:lnTo>
                    <a:pt x="56544" y="288430"/>
                  </a:lnTo>
                  <a:lnTo>
                    <a:pt x="53686" y="288430"/>
                  </a:lnTo>
                  <a:cubicBezTo>
                    <a:pt x="24087" y="288430"/>
                    <a:pt x="0" y="264329"/>
                    <a:pt x="0" y="234703"/>
                  </a:cubicBezTo>
                  <a:lnTo>
                    <a:pt x="0" y="53727"/>
                  </a:lnTo>
                  <a:cubicBezTo>
                    <a:pt x="0" y="24101"/>
                    <a:pt x="24087" y="0"/>
                    <a:pt x="53686" y="0"/>
                  </a:cubicBezTo>
                  <a:lnTo>
                    <a:pt x="178138" y="0"/>
                  </a:lnTo>
                  <a:lnTo>
                    <a:pt x="178138" y="16963"/>
                  </a:lnTo>
                  <a:lnTo>
                    <a:pt x="53686" y="16963"/>
                  </a:lnTo>
                  <a:cubicBezTo>
                    <a:pt x="33409" y="16963"/>
                    <a:pt x="16942" y="33457"/>
                    <a:pt x="16942" y="53727"/>
                  </a:cubicBezTo>
                  <a:lnTo>
                    <a:pt x="16942" y="234703"/>
                  </a:lnTo>
                  <a:cubicBezTo>
                    <a:pt x="16942" y="254973"/>
                    <a:pt x="33409" y="271467"/>
                    <a:pt x="53686" y="271467"/>
                  </a:cubicBezTo>
                  <a:lnTo>
                    <a:pt x="65049" y="271467"/>
                  </a:lnTo>
                  <a:cubicBezTo>
                    <a:pt x="69676" y="271467"/>
                    <a:pt x="73487" y="275264"/>
                    <a:pt x="73487" y="279952"/>
                  </a:cubicBezTo>
                  <a:lnTo>
                    <a:pt x="73487" y="353773"/>
                  </a:lnTo>
                  <a:cubicBezTo>
                    <a:pt x="73487" y="355433"/>
                    <a:pt x="74576" y="356127"/>
                    <a:pt x="75256" y="356392"/>
                  </a:cubicBezTo>
                  <a:cubicBezTo>
                    <a:pt x="76073" y="356726"/>
                    <a:pt x="77297" y="356876"/>
                    <a:pt x="78386" y="355739"/>
                  </a:cubicBezTo>
                  <a:lnTo>
                    <a:pt x="157316" y="274053"/>
                  </a:lnTo>
                  <a:cubicBezTo>
                    <a:pt x="158882" y="272406"/>
                    <a:pt x="161127" y="271467"/>
                    <a:pt x="163373" y="271467"/>
                  </a:cubicBezTo>
                  <a:lnTo>
                    <a:pt x="268636" y="271467"/>
                  </a:lnTo>
                  <a:cubicBezTo>
                    <a:pt x="288913" y="271467"/>
                    <a:pt x="305380" y="254973"/>
                    <a:pt x="305380" y="234703"/>
                  </a:cubicBezTo>
                  <a:lnTo>
                    <a:pt x="305380" y="212079"/>
                  </a:lnTo>
                  <a:lnTo>
                    <a:pt x="322322" y="212079"/>
                  </a:lnTo>
                  <a:lnTo>
                    <a:pt x="322322" y="234703"/>
                  </a:lnTo>
                  <a:cubicBezTo>
                    <a:pt x="322322" y="264329"/>
                    <a:pt x="298235" y="288430"/>
                    <a:pt x="268636" y="288430"/>
                  </a:cubicBezTo>
                  <a:lnTo>
                    <a:pt x="166979" y="288430"/>
                  </a:lnTo>
                  <a:lnTo>
                    <a:pt x="90566" y="367518"/>
                  </a:lnTo>
                  <a:cubicBezTo>
                    <a:pt x="86756" y="371464"/>
                    <a:pt x="81652" y="373573"/>
                    <a:pt x="76344" y="37357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77"/>
            <p:cNvSpPr/>
            <p:nvPr/>
          </p:nvSpPr>
          <p:spPr>
            <a:xfrm>
              <a:off x="8199774" y="2185492"/>
              <a:ext cx="87640" cy="155527"/>
            </a:xfrm>
            <a:custGeom>
              <a:rect b="b" l="l" r="r" t="t"/>
              <a:pathLst>
                <a:path extrusionOk="0" h="155527" w="87640">
                  <a:moveTo>
                    <a:pt x="87640" y="155528"/>
                  </a:moveTo>
                  <a:lnTo>
                    <a:pt x="70698" y="155528"/>
                  </a:lnTo>
                  <a:lnTo>
                    <a:pt x="70698" y="53727"/>
                  </a:lnTo>
                  <a:cubicBezTo>
                    <a:pt x="70698" y="33457"/>
                    <a:pt x="54231" y="16963"/>
                    <a:pt x="33954" y="16963"/>
                  </a:cubicBezTo>
                  <a:lnTo>
                    <a:pt x="0" y="16963"/>
                  </a:lnTo>
                  <a:lnTo>
                    <a:pt x="0" y="0"/>
                  </a:lnTo>
                  <a:lnTo>
                    <a:pt x="33954" y="0"/>
                  </a:lnTo>
                  <a:cubicBezTo>
                    <a:pt x="63553" y="0"/>
                    <a:pt x="87640" y="24101"/>
                    <a:pt x="87640" y="53727"/>
                  </a:cubicBezTo>
                  <a:lnTo>
                    <a:pt x="87640" y="155528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30" name="Google Shape;1130;p77" title="GeneralPeople-51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52550" y="1038525"/>
            <a:ext cx="613076" cy="61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77" title="GeneralPeople-101.png"/>
          <p:cNvPicPr preferRelativeResize="0"/>
          <p:nvPr/>
        </p:nvPicPr>
        <p:blipFill rotWithShape="1">
          <a:blip r:embed="rId11">
            <a:alphaModFix/>
          </a:blip>
          <a:srcRect b="0" l="33915" r="32975" t="0"/>
          <a:stretch/>
        </p:blipFill>
        <p:spPr>
          <a:xfrm flipH="1">
            <a:off x="2989803" y="999738"/>
            <a:ext cx="228672" cy="69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7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436737" y="2372555"/>
            <a:ext cx="613074" cy="58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78"/>
          <p:cNvSpPr txBox="1"/>
          <p:nvPr>
            <p:ph idx="1" type="body"/>
          </p:nvPr>
        </p:nvSpPr>
        <p:spPr>
          <a:xfrm>
            <a:off x="343787" y="1215151"/>
            <a:ext cx="2434200" cy="613500"/>
          </a:xfrm>
          <a:prstGeom prst="rect">
            <a:avLst/>
          </a:prstGeom>
        </p:spPr>
        <p:txBody>
          <a:bodyPr anchorCtr="0" anchor="b" bIns="29125" lIns="58250" spcFirstLastPara="1" rIns="58250" wrap="square" tIns="291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GB"/>
              <a:t>English Version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79"/>
          <p:cNvSpPr/>
          <p:nvPr/>
        </p:nvSpPr>
        <p:spPr>
          <a:xfrm>
            <a:off x="75" y="0"/>
            <a:ext cx="5486400" cy="137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3" name="Google Shape;1143;p79"/>
          <p:cNvSpPr txBox="1"/>
          <p:nvPr/>
        </p:nvSpPr>
        <p:spPr>
          <a:xfrm>
            <a:off x="317500" y="278950"/>
            <a:ext cx="4065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help near you!</a:t>
            </a:r>
            <a:endParaRPr b="1" sz="24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4" name="Google Shape;1144;p79"/>
          <p:cNvSpPr/>
          <p:nvPr/>
        </p:nvSpPr>
        <p:spPr>
          <a:xfrm>
            <a:off x="75" y="1375800"/>
            <a:ext cx="5486400" cy="227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5" name="Google Shape;1145;p79"/>
          <p:cNvSpPr/>
          <p:nvPr/>
        </p:nvSpPr>
        <p:spPr>
          <a:xfrm>
            <a:off x="3862925" y="2749250"/>
            <a:ext cx="1301100" cy="684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CUSTOMER LOGO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46" name="Google Shape;1146;p79"/>
          <p:cNvSpPr txBox="1"/>
          <p:nvPr/>
        </p:nvSpPr>
        <p:spPr>
          <a:xfrm>
            <a:off x="317500" y="764400"/>
            <a:ext cx="44217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</a:t>
            </a: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[CUSTOMER SITE URL]</a:t>
            </a: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search for food, housing, healthcare, support, transportation, education, legal support and more, locally.</a:t>
            </a:r>
            <a:endParaRPr sz="11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147" name="Google Shape;1147;p79"/>
          <p:cNvCxnSpPr/>
          <p:nvPr/>
        </p:nvCxnSpPr>
        <p:spPr>
          <a:xfrm>
            <a:off x="-77325" y="1375800"/>
            <a:ext cx="5641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48" name="Google Shape;114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5074" y="2018849"/>
            <a:ext cx="54446" cy="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9" name="Google Shape;114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374" y="2277464"/>
            <a:ext cx="54446" cy="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0" name="Google Shape;115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374" y="2536112"/>
            <a:ext cx="54446" cy="873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79"/>
          <p:cNvSpPr txBox="1"/>
          <p:nvPr/>
        </p:nvSpPr>
        <p:spPr>
          <a:xfrm>
            <a:off x="2256850" y="1596412"/>
            <a:ext cx="26211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It's free and easy to use.</a:t>
            </a:r>
            <a:endParaRPr sz="11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2" name="Google Shape;1152;p79"/>
          <p:cNvSpPr/>
          <p:nvPr/>
        </p:nvSpPr>
        <p:spPr>
          <a:xfrm>
            <a:off x="609388" y="1518525"/>
            <a:ext cx="1301100" cy="1312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CUSTOMER SITE QR CODE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Please create your own QR code and insert here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3" name="Google Shape;1153;p79"/>
          <p:cNvSpPr/>
          <p:nvPr/>
        </p:nvSpPr>
        <p:spPr>
          <a:xfrm>
            <a:off x="317488" y="2912700"/>
            <a:ext cx="1884900" cy="51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[CUSTOMER SITE] helpful?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 this with a friend!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4" name="Google Shape;1154;p79"/>
          <p:cNvSpPr txBox="1"/>
          <p:nvPr/>
        </p:nvSpPr>
        <p:spPr>
          <a:xfrm>
            <a:off x="2441275" y="1933078"/>
            <a:ext cx="2621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View hours and locations.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5" name="Google Shape;1155;p79"/>
          <p:cNvSpPr txBox="1"/>
          <p:nvPr/>
        </p:nvSpPr>
        <p:spPr>
          <a:xfrm>
            <a:off x="2441275" y="2197153"/>
            <a:ext cx="2621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free and reduced-cost services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6" name="Google Shape;1156;p79"/>
          <p:cNvSpPr txBox="1"/>
          <p:nvPr/>
        </p:nvSpPr>
        <p:spPr>
          <a:xfrm>
            <a:off x="2441275" y="2450340"/>
            <a:ext cx="2621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Apply for benefits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57" name="Google Shape;1157;p79"/>
          <p:cNvSpPr/>
          <p:nvPr/>
        </p:nvSpPr>
        <p:spPr>
          <a:xfrm>
            <a:off x="4707632" y="313300"/>
            <a:ext cx="546300" cy="451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Source Sans Pro"/>
                <a:ea typeface="Source Sans Pro"/>
                <a:cs typeface="Source Sans Pro"/>
                <a:sym typeface="Source Sans Pro"/>
              </a:rPr>
              <a:t>CUSTOMER ICON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80"/>
          <p:cNvSpPr/>
          <p:nvPr/>
        </p:nvSpPr>
        <p:spPr>
          <a:xfrm>
            <a:off x="75" y="0"/>
            <a:ext cx="54864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3" name="Google Shape;1163;p80"/>
          <p:cNvSpPr txBox="1"/>
          <p:nvPr/>
        </p:nvSpPr>
        <p:spPr>
          <a:xfrm>
            <a:off x="317500" y="202750"/>
            <a:ext cx="3342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Connect to Resources</a:t>
            </a:r>
            <a:endParaRPr b="1"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4" name="Google Shape;1164;p80"/>
          <p:cNvSpPr/>
          <p:nvPr/>
        </p:nvSpPr>
        <p:spPr>
          <a:xfrm>
            <a:off x="438900" y="882200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5" name="Google Shape;1165;p80"/>
          <p:cNvSpPr/>
          <p:nvPr/>
        </p:nvSpPr>
        <p:spPr>
          <a:xfrm>
            <a:off x="438900" y="2179055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6" name="Google Shape;1166;p80"/>
          <p:cNvSpPr/>
          <p:nvPr/>
        </p:nvSpPr>
        <p:spPr>
          <a:xfrm>
            <a:off x="2013964" y="882200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7" name="Google Shape;1167;p80"/>
          <p:cNvSpPr/>
          <p:nvPr/>
        </p:nvSpPr>
        <p:spPr>
          <a:xfrm>
            <a:off x="2013964" y="2179055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8" name="Google Shape;1168;p80"/>
          <p:cNvSpPr/>
          <p:nvPr/>
        </p:nvSpPr>
        <p:spPr>
          <a:xfrm>
            <a:off x="3589049" y="882200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69" name="Google Shape;1169;p80"/>
          <p:cNvSpPr/>
          <p:nvPr/>
        </p:nvSpPr>
        <p:spPr>
          <a:xfrm>
            <a:off x="3589049" y="2179055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0" name="Google Shape;1170;p80"/>
          <p:cNvSpPr/>
          <p:nvPr/>
        </p:nvSpPr>
        <p:spPr>
          <a:xfrm>
            <a:off x="3820500" y="2826925"/>
            <a:ext cx="995700" cy="466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CUSTOMER LOGO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71" name="Google Shape;1171;p80"/>
          <p:cNvGrpSpPr/>
          <p:nvPr/>
        </p:nvGrpSpPr>
        <p:grpSpPr>
          <a:xfrm>
            <a:off x="3589050" y="2179050"/>
            <a:ext cx="1458600" cy="583200"/>
            <a:chOff x="3589050" y="2179050"/>
            <a:chExt cx="1458600" cy="583200"/>
          </a:xfrm>
        </p:grpSpPr>
        <p:sp>
          <p:nvSpPr>
            <p:cNvPr id="1172" name="Google Shape;1172;p80"/>
            <p:cNvSpPr/>
            <p:nvPr/>
          </p:nvSpPr>
          <p:spPr>
            <a:xfrm>
              <a:off x="3589050" y="2179050"/>
              <a:ext cx="1458600" cy="583200"/>
            </a:xfrm>
            <a:prstGeom prst="roundRect">
              <a:avLst>
                <a:gd fmla="val 1282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73" name="Google Shape;1173;p80"/>
            <p:cNvSpPr/>
            <p:nvPr/>
          </p:nvSpPr>
          <p:spPr>
            <a:xfrm>
              <a:off x="3589050" y="2503350"/>
              <a:ext cx="1458600" cy="2589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174" name="Google Shape;1174;p80"/>
          <p:cNvSpPr txBox="1"/>
          <p:nvPr/>
        </p:nvSpPr>
        <p:spPr>
          <a:xfrm>
            <a:off x="3699600" y="2283138"/>
            <a:ext cx="1237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Search &amp; connect for free!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5" name="Google Shape;1175;p80"/>
          <p:cNvSpPr/>
          <p:nvPr/>
        </p:nvSpPr>
        <p:spPr>
          <a:xfrm>
            <a:off x="515100" y="958400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6" name="Google Shape;1176;p80"/>
          <p:cNvSpPr/>
          <p:nvPr/>
        </p:nvSpPr>
        <p:spPr>
          <a:xfrm>
            <a:off x="2077305" y="958400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7" name="Google Shape;1177;p80"/>
          <p:cNvSpPr/>
          <p:nvPr/>
        </p:nvSpPr>
        <p:spPr>
          <a:xfrm>
            <a:off x="3665260" y="958400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8" name="Google Shape;1178;p80"/>
          <p:cNvSpPr/>
          <p:nvPr/>
        </p:nvSpPr>
        <p:spPr>
          <a:xfrm>
            <a:off x="513300" y="2255261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9" name="Google Shape;1179;p80"/>
          <p:cNvSpPr/>
          <p:nvPr/>
        </p:nvSpPr>
        <p:spPr>
          <a:xfrm>
            <a:off x="2088380" y="2255261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80" name="Google Shape;1180;p80" title="Health-42.png"/>
          <p:cNvPicPr preferRelativeResize="0"/>
          <p:nvPr/>
        </p:nvPicPr>
        <p:blipFill rotWithShape="1">
          <a:blip r:embed="rId4">
            <a:alphaModFix/>
          </a:blip>
          <a:srcRect b="0" l="12900" r="10224" t="0"/>
          <a:stretch/>
        </p:blipFill>
        <p:spPr>
          <a:xfrm>
            <a:off x="800100" y="1022588"/>
            <a:ext cx="495824" cy="64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p80" title="GeneralPeople-114.png"/>
          <p:cNvPicPr preferRelativeResize="0"/>
          <p:nvPr/>
        </p:nvPicPr>
        <p:blipFill rotWithShape="1">
          <a:blip r:embed="rId5">
            <a:alphaModFix/>
          </a:blip>
          <a:srcRect b="0" l="33154" r="38598" t="0"/>
          <a:stretch/>
        </p:blipFill>
        <p:spPr>
          <a:xfrm flipH="1">
            <a:off x="1503861" y="1022588"/>
            <a:ext cx="195096" cy="69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p80" title="family-54.png"/>
          <p:cNvPicPr preferRelativeResize="0"/>
          <p:nvPr/>
        </p:nvPicPr>
        <p:blipFill rotWithShape="1">
          <a:blip r:embed="rId6">
            <a:alphaModFix/>
          </a:blip>
          <a:srcRect b="0" l="30561" r="33374" t="0"/>
          <a:stretch/>
        </p:blipFill>
        <p:spPr>
          <a:xfrm flipH="1">
            <a:off x="1295919" y="1045433"/>
            <a:ext cx="249088" cy="6906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80"/>
          <p:cNvSpPr txBox="1"/>
          <p:nvPr/>
        </p:nvSpPr>
        <p:spPr>
          <a:xfrm>
            <a:off x="438900" y="1687188"/>
            <a:ext cx="14586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Mary is a single parent who was discharged from the hospital. She lives in an unsafe home with leaky pipes.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4" name="Google Shape;1184;p80"/>
          <p:cNvSpPr txBox="1"/>
          <p:nvPr/>
        </p:nvSpPr>
        <p:spPr>
          <a:xfrm>
            <a:off x="2013975" y="1702488"/>
            <a:ext cx="14586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Sarah, a Navigator, asks Mary some questions about her current situation.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5" name="Google Shape;1185;p80"/>
          <p:cNvSpPr txBox="1"/>
          <p:nvPr/>
        </p:nvSpPr>
        <p:spPr>
          <a:xfrm>
            <a:off x="3589050" y="1626303"/>
            <a:ext cx="14586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After answering the questions, Sarah identifies resources on </a:t>
            </a:r>
            <a:r>
              <a:rPr b="1"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[CUSTOMER SITE]</a:t>
            </a: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that could help Mary and her family.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6" name="Google Shape;1186;p80"/>
          <p:cNvSpPr txBox="1"/>
          <p:nvPr/>
        </p:nvSpPr>
        <p:spPr>
          <a:xfrm>
            <a:off x="2013975" y="3002113"/>
            <a:ext cx="14586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Mary thanks Sarah for helping her; she is already on the phone looking up more resources.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7" name="Google Shape;1187;p80"/>
          <p:cNvSpPr txBox="1"/>
          <p:nvPr/>
        </p:nvSpPr>
        <p:spPr>
          <a:xfrm>
            <a:off x="438900" y="2925953"/>
            <a:ext cx="14586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addition to the resources Sarah provides Mary, Sarah also encourages her to use </a:t>
            </a:r>
            <a:r>
              <a:rPr b="1"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[CUSTOMER SITE]</a:t>
            </a: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self-connect to additional programs.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88" name="Google Shape;1188;p80" title="Health-42.png"/>
          <p:cNvPicPr preferRelativeResize="0"/>
          <p:nvPr/>
        </p:nvPicPr>
        <p:blipFill rotWithShape="1">
          <a:blip r:embed="rId4">
            <a:alphaModFix/>
          </a:blip>
          <a:srcRect b="0" l="12900" r="10224" t="0"/>
          <a:stretch/>
        </p:blipFill>
        <p:spPr>
          <a:xfrm>
            <a:off x="920288" y="2283150"/>
            <a:ext cx="495824" cy="64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80" title="farm-70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311" y="2590600"/>
            <a:ext cx="304200" cy="3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80" title="Health-109.png"/>
          <p:cNvPicPr preferRelativeResize="0"/>
          <p:nvPr/>
        </p:nvPicPr>
        <p:blipFill rotWithShape="1">
          <a:blip r:embed="rId8">
            <a:alphaModFix/>
          </a:blip>
          <a:srcRect b="9966" l="27561" r="30540" t="12479"/>
          <a:stretch/>
        </p:blipFill>
        <p:spPr>
          <a:xfrm>
            <a:off x="1331238" y="2338011"/>
            <a:ext cx="98248" cy="18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80"/>
          <p:cNvSpPr/>
          <p:nvPr/>
        </p:nvSpPr>
        <p:spPr>
          <a:xfrm>
            <a:off x="886600" y="2336325"/>
            <a:ext cx="109800" cy="10770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92" name="Google Shape;1192;p80" title="Health-127.png"/>
          <p:cNvPicPr preferRelativeResize="0"/>
          <p:nvPr/>
        </p:nvPicPr>
        <p:blipFill rotWithShape="1">
          <a:blip r:embed="rId3">
            <a:alphaModFix/>
          </a:blip>
          <a:srcRect b="21199" l="23125" r="23259" t="20658"/>
          <a:stretch/>
        </p:blipFill>
        <p:spPr>
          <a:xfrm>
            <a:off x="1392425" y="2562206"/>
            <a:ext cx="286800" cy="31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80" title="Health-42.png"/>
          <p:cNvPicPr preferRelativeResize="0"/>
          <p:nvPr/>
        </p:nvPicPr>
        <p:blipFill rotWithShape="1">
          <a:blip r:embed="rId4">
            <a:alphaModFix/>
          </a:blip>
          <a:srcRect b="0" l="12900" r="10224" t="0"/>
          <a:stretch/>
        </p:blipFill>
        <p:spPr>
          <a:xfrm>
            <a:off x="2326488" y="1056875"/>
            <a:ext cx="495824" cy="644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4" name="Google Shape;1194;p80"/>
          <p:cNvGrpSpPr/>
          <p:nvPr/>
        </p:nvGrpSpPr>
        <p:grpSpPr>
          <a:xfrm>
            <a:off x="2706499" y="958403"/>
            <a:ext cx="249079" cy="215143"/>
            <a:chOff x="7965092" y="2095001"/>
            <a:chExt cx="537272" cy="464071"/>
          </a:xfrm>
        </p:grpSpPr>
        <p:sp>
          <p:nvSpPr>
            <p:cNvPr id="1195" name="Google Shape;1195;p80"/>
            <p:cNvSpPr/>
            <p:nvPr/>
          </p:nvSpPr>
          <p:spPr>
            <a:xfrm>
              <a:off x="8157383" y="2095001"/>
              <a:ext cx="344981" cy="373573"/>
            </a:xfrm>
            <a:custGeom>
              <a:rect b="b" l="l" r="r" t="t"/>
              <a:pathLst>
                <a:path extrusionOk="0" h="373573" w="344981">
                  <a:moveTo>
                    <a:pt x="268569" y="373573"/>
                  </a:moveTo>
                  <a:cubicBezTo>
                    <a:pt x="263329" y="373573"/>
                    <a:pt x="258226" y="371464"/>
                    <a:pt x="254347" y="367511"/>
                  </a:cubicBezTo>
                  <a:lnTo>
                    <a:pt x="177934" y="288430"/>
                  </a:lnTo>
                  <a:lnTo>
                    <a:pt x="53687" y="288430"/>
                  </a:lnTo>
                  <a:cubicBezTo>
                    <a:pt x="24088" y="288430"/>
                    <a:pt x="0" y="264329"/>
                    <a:pt x="0" y="234703"/>
                  </a:cubicBezTo>
                  <a:lnTo>
                    <a:pt x="0" y="53727"/>
                  </a:lnTo>
                  <a:cubicBezTo>
                    <a:pt x="0" y="24101"/>
                    <a:pt x="24088" y="0"/>
                    <a:pt x="53687" y="0"/>
                  </a:cubicBezTo>
                  <a:lnTo>
                    <a:pt x="291227" y="0"/>
                  </a:lnTo>
                  <a:cubicBezTo>
                    <a:pt x="320894" y="0"/>
                    <a:pt x="344982" y="24101"/>
                    <a:pt x="344982" y="53727"/>
                  </a:cubicBezTo>
                  <a:lnTo>
                    <a:pt x="344982" y="234703"/>
                  </a:lnTo>
                  <a:cubicBezTo>
                    <a:pt x="344982" y="264329"/>
                    <a:pt x="320894" y="288430"/>
                    <a:pt x="291227" y="288430"/>
                  </a:cubicBezTo>
                  <a:lnTo>
                    <a:pt x="288437" y="288430"/>
                  </a:lnTo>
                  <a:lnTo>
                    <a:pt x="288437" y="353766"/>
                  </a:lnTo>
                  <a:cubicBezTo>
                    <a:pt x="288437" y="361877"/>
                    <a:pt x="283538" y="369076"/>
                    <a:pt x="276053" y="372111"/>
                  </a:cubicBezTo>
                  <a:cubicBezTo>
                    <a:pt x="273603" y="373090"/>
                    <a:pt x="271086" y="373567"/>
                    <a:pt x="268569" y="373567"/>
                  </a:cubicBezTo>
                  <a:close/>
                  <a:moveTo>
                    <a:pt x="53687" y="16970"/>
                  </a:moveTo>
                  <a:cubicBezTo>
                    <a:pt x="33478" y="16970"/>
                    <a:pt x="16943" y="33464"/>
                    <a:pt x="16943" y="53734"/>
                  </a:cubicBezTo>
                  <a:lnTo>
                    <a:pt x="16943" y="234710"/>
                  </a:lnTo>
                  <a:cubicBezTo>
                    <a:pt x="16943" y="254980"/>
                    <a:pt x="33478" y="271474"/>
                    <a:pt x="53687" y="271474"/>
                  </a:cubicBezTo>
                  <a:lnTo>
                    <a:pt x="181540" y="271474"/>
                  </a:lnTo>
                  <a:cubicBezTo>
                    <a:pt x="183854" y="271474"/>
                    <a:pt x="186099" y="272413"/>
                    <a:pt x="187664" y="274060"/>
                  </a:cubicBezTo>
                  <a:lnTo>
                    <a:pt x="266595" y="355732"/>
                  </a:lnTo>
                  <a:cubicBezTo>
                    <a:pt x="267684" y="356869"/>
                    <a:pt x="268840" y="356726"/>
                    <a:pt x="269657" y="356392"/>
                  </a:cubicBezTo>
                  <a:cubicBezTo>
                    <a:pt x="270337" y="356127"/>
                    <a:pt x="271427" y="355433"/>
                    <a:pt x="271427" y="353773"/>
                  </a:cubicBezTo>
                  <a:lnTo>
                    <a:pt x="271427" y="279952"/>
                  </a:lnTo>
                  <a:cubicBezTo>
                    <a:pt x="271427" y="275271"/>
                    <a:pt x="275237" y="271467"/>
                    <a:pt x="279932" y="271467"/>
                  </a:cubicBezTo>
                  <a:lnTo>
                    <a:pt x="291227" y="271467"/>
                  </a:lnTo>
                  <a:cubicBezTo>
                    <a:pt x="311504" y="271467"/>
                    <a:pt x="328038" y="254973"/>
                    <a:pt x="328038" y="234703"/>
                  </a:cubicBezTo>
                  <a:lnTo>
                    <a:pt x="328038" y="53727"/>
                  </a:lnTo>
                  <a:cubicBezTo>
                    <a:pt x="328038" y="33457"/>
                    <a:pt x="311504" y="16963"/>
                    <a:pt x="291227" y="16963"/>
                  </a:cubicBezTo>
                  <a:lnTo>
                    <a:pt x="53755" y="16963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80"/>
            <p:cNvSpPr/>
            <p:nvPr/>
          </p:nvSpPr>
          <p:spPr>
            <a:xfrm>
              <a:off x="7965092" y="2185499"/>
              <a:ext cx="322322" cy="373573"/>
            </a:xfrm>
            <a:custGeom>
              <a:rect b="b" l="l" r="r" t="t"/>
              <a:pathLst>
                <a:path extrusionOk="0" h="373573" w="322322">
                  <a:moveTo>
                    <a:pt x="76344" y="373567"/>
                  </a:moveTo>
                  <a:cubicBezTo>
                    <a:pt x="73895" y="373567"/>
                    <a:pt x="71310" y="373090"/>
                    <a:pt x="68928" y="372111"/>
                  </a:cubicBezTo>
                  <a:cubicBezTo>
                    <a:pt x="61375" y="369076"/>
                    <a:pt x="56544" y="361870"/>
                    <a:pt x="56544" y="353766"/>
                  </a:cubicBezTo>
                  <a:lnTo>
                    <a:pt x="56544" y="288430"/>
                  </a:lnTo>
                  <a:lnTo>
                    <a:pt x="53686" y="288430"/>
                  </a:lnTo>
                  <a:cubicBezTo>
                    <a:pt x="24087" y="288430"/>
                    <a:pt x="0" y="264329"/>
                    <a:pt x="0" y="234703"/>
                  </a:cubicBezTo>
                  <a:lnTo>
                    <a:pt x="0" y="53727"/>
                  </a:lnTo>
                  <a:cubicBezTo>
                    <a:pt x="0" y="24101"/>
                    <a:pt x="24087" y="0"/>
                    <a:pt x="53686" y="0"/>
                  </a:cubicBezTo>
                  <a:lnTo>
                    <a:pt x="178138" y="0"/>
                  </a:lnTo>
                  <a:lnTo>
                    <a:pt x="178138" y="16963"/>
                  </a:lnTo>
                  <a:lnTo>
                    <a:pt x="53686" y="16963"/>
                  </a:lnTo>
                  <a:cubicBezTo>
                    <a:pt x="33409" y="16963"/>
                    <a:pt x="16942" y="33457"/>
                    <a:pt x="16942" y="53727"/>
                  </a:cubicBezTo>
                  <a:lnTo>
                    <a:pt x="16942" y="234703"/>
                  </a:lnTo>
                  <a:cubicBezTo>
                    <a:pt x="16942" y="254973"/>
                    <a:pt x="33409" y="271467"/>
                    <a:pt x="53686" y="271467"/>
                  </a:cubicBezTo>
                  <a:lnTo>
                    <a:pt x="65049" y="271467"/>
                  </a:lnTo>
                  <a:cubicBezTo>
                    <a:pt x="69676" y="271467"/>
                    <a:pt x="73487" y="275264"/>
                    <a:pt x="73487" y="279952"/>
                  </a:cubicBezTo>
                  <a:lnTo>
                    <a:pt x="73487" y="353773"/>
                  </a:lnTo>
                  <a:cubicBezTo>
                    <a:pt x="73487" y="355433"/>
                    <a:pt x="74576" y="356127"/>
                    <a:pt x="75256" y="356392"/>
                  </a:cubicBezTo>
                  <a:cubicBezTo>
                    <a:pt x="76073" y="356726"/>
                    <a:pt x="77297" y="356876"/>
                    <a:pt x="78386" y="355739"/>
                  </a:cubicBezTo>
                  <a:lnTo>
                    <a:pt x="157316" y="274053"/>
                  </a:lnTo>
                  <a:cubicBezTo>
                    <a:pt x="158882" y="272406"/>
                    <a:pt x="161127" y="271467"/>
                    <a:pt x="163373" y="271467"/>
                  </a:cubicBezTo>
                  <a:lnTo>
                    <a:pt x="268636" y="271467"/>
                  </a:lnTo>
                  <a:cubicBezTo>
                    <a:pt x="288913" y="271467"/>
                    <a:pt x="305380" y="254973"/>
                    <a:pt x="305380" y="234703"/>
                  </a:cubicBezTo>
                  <a:lnTo>
                    <a:pt x="305380" y="212079"/>
                  </a:lnTo>
                  <a:lnTo>
                    <a:pt x="322322" y="212079"/>
                  </a:lnTo>
                  <a:lnTo>
                    <a:pt x="322322" y="234703"/>
                  </a:lnTo>
                  <a:cubicBezTo>
                    <a:pt x="322322" y="264329"/>
                    <a:pt x="298235" y="288430"/>
                    <a:pt x="268636" y="288430"/>
                  </a:cubicBezTo>
                  <a:lnTo>
                    <a:pt x="166979" y="288430"/>
                  </a:lnTo>
                  <a:lnTo>
                    <a:pt x="90566" y="367518"/>
                  </a:lnTo>
                  <a:cubicBezTo>
                    <a:pt x="86756" y="371464"/>
                    <a:pt x="81652" y="373573"/>
                    <a:pt x="76344" y="37357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80"/>
            <p:cNvSpPr/>
            <p:nvPr/>
          </p:nvSpPr>
          <p:spPr>
            <a:xfrm>
              <a:off x="8199774" y="2185492"/>
              <a:ext cx="87640" cy="155527"/>
            </a:xfrm>
            <a:custGeom>
              <a:rect b="b" l="l" r="r" t="t"/>
              <a:pathLst>
                <a:path extrusionOk="0" h="155527" w="87640">
                  <a:moveTo>
                    <a:pt x="87640" y="155528"/>
                  </a:moveTo>
                  <a:lnTo>
                    <a:pt x="70698" y="155528"/>
                  </a:lnTo>
                  <a:lnTo>
                    <a:pt x="70698" y="53727"/>
                  </a:lnTo>
                  <a:cubicBezTo>
                    <a:pt x="70698" y="33457"/>
                    <a:pt x="54231" y="16963"/>
                    <a:pt x="33954" y="16963"/>
                  </a:cubicBezTo>
                  <a:lnTo>
                    <a:pt x="0" y="16963"/>
                  </a:lnTo>
                  <a:lnTo>
                    <a:pt x="0" y="0"/>
                  </a:lnTo>
                  <a:lnTo>
                    <a:pt x="33954" y="0"/>
                  </a:lnTo>
                  <a:cubicBezTo>
                    <a:pt x="63553" y="0"/>
                    <a:pt x="87640" y="24101"/>
                    <a:pt x="87640" y="53727"/>
                  </a:cubicBezTo>
                  <a:lnTo>
                    <a:pt x="87640" y="155528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8" name="Google Shape;1198;p80" title="GeneralPeople-51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52550" y="999750"/>
            <a:ext cx="613076" cy="61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80" title="GeneralPeople-101.png"/>
          <p:cNvPicPr preferRelativeResize="0"/>
          <p:nvPr/>
        </p:nvPicPr>
        <p:blipFill rotWithShape="1">
          <a:blip r:embed="rId10">
            <a:alphaModFix/>
          </a:blip>
          <a:srcRect b="0" l="33915" r="32975" t="0"/>
          <a:stretch/>
        </p:blipFill>
        <p:spPr>
          <a:xfrm flipH="1">
            <a:off x="2989803" y="999738"/>
            <a:ext cx="228672" cy="69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8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36737" y="2372555"/>
            <a:ext cx="613074" cy="58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81"/>
          <p:cNvSpPr txBox="1"/>
          <p:nvPr>
            <p:ph idx="1" type="body"/>
          </p:nvPr>
        </p:nvSpPr>
        <p:spPr>
          <a:xfrm>
            <a:off x="343787" y="1215151"/>
            <a:ext cx="2434200" cy="613500"/>
          </a:xfrm>
          <a:prstGeom prst="rect">
            <a:avLst/>
          </a:prstGeom>
        </p:spPr>
        <p:txBody>
          <a:bodyPr anchorCtr="0" anchor="b" bIns="29125" lIns="58250" spcFirstLastPara="1" rIns="58250" wrap="square" tIns="29125">
            <a:no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GB"/>
              <a:t>Spanish Version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82"/>
          <p:cNvSpPr/>
          <p:nvPr/>
        </p:nvSpPr>
        <p:spPr>
          <a:xfrm>
            <a:off x="75" y="0"/>
            <a:ext cx="5486400" cy="137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1" name="Google Shape;1211;p82"/>
          <p:cNvSpPr txBox="1"/>
          <p:nvPr/>
        </p:nvSpPr>
        <p:spPr>
          <a:xfrm>
            <a:off x="317500" y="278950"/>
            <a:ext cx="42360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¡Encuentra ayuda cerca de ti!</a:t>
            </a:r>
            <a:endParaRPr b="1" sz="24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2" name="Google Shape;1212;p82"/>
          <p:cNvSpPr/>
          <p:nvPr/>
        </p:nvSpPr>
        <p:spPr>
          <a:xfrm>
            <a:off x="75" y="1375800"/>
            <a:ext cx="5486400" cy="227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3" name="Google Shape;1213;p82"/>
          <p:cNvSpPr/>
          <p:nvPr/>
        </p:nvSpPr>
        <p:spPr>
          <a:xfrm>
            <a:off x="3862925" y="2749250"/>
            <a:ext cx="1301100" cy="6849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CUSTOMER LOGO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4" name="Google Shape;1214;p82"/>
          <p:cNvSpPr txBox="1"/>
          <p:nvPr/>
        </p:nvSpPr>
        <p:spPr>
          <a:xfrm>
            <a:off x="317500" y="764400"/>
            <a:ext cx="45603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Vaya a</a:t>
            </a: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[CUSTOMER SITE URL]</a:t>
            </a: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11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buscar alimentos, vivienda, atención médica, apoyo, transporte, educación, apoyo legal y más, a nivel local.</a:t>
            </a:r>
            <a:endParaRPr sz="11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5" name="Google Shape;1215;p82"/>
          <p:cNvSpPr/>
          <p:nvPr/>
        </p:nvSpPr>
        <p:spPr>
          <a:xfrm>
            <a:off x="4707632" y="313300"/>
            <a:ext cx="546300" cy="4512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Source Sans Pro"/>
                <a:ea typeface="Source Sans Pro"/>
                <a:cs typeface="Source Sans Pro"/>
                <a:sym typeface="Source Sans Pro"/>
              </a:rPr>
              <a:t>CUSTOMER ICON</a:t>
            </a:r>
            <a:endParaRPr sz="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216" name="Google Shape;1216;p82"/>
          <p:cNvCxnSpPr/>
          <p:nvPr/>
        </p:nvCxnSpPr>
        <p:spPr>
          <a:xfrm>
            <a:off x="-77325" y="1375800"/>
            <a:ext cx="5641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17" name="Google Shape;121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5074" y="2018849"/>
            <a:ext cx="54446" cy="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374" y="2277464"/>
            <a:ext cx="54446" cy="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374" y="2536112"/>
            <a:ext cx="54446" cy="87362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Google Shape;1220;p82"/>
          <p:cNvSpPr txBox="1"/>
          <p:nvPr/>
        </p:nvSpPr>
        <p:spPr>
          <a:xfrm>
            <a:off x="2256850" y="1596412"/>
            <a:ext cx="2621100" cy="3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gratis y fácil de usar.</a:t>
            </a:r>
            <a:endParaRPr sz="13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1" name="Google Shape;1221;p82"/>
          <p:cNvSpPr/>
          <p:nvPr/>
        </p:nvSpPr>
        <p:spPr>
          <a:xfrm>
            <a:off x="609388" y="1518525"/>
            <a:ext cx="1301100" cy="1312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CUSTOMER SITE QR CODE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Please create your own QR code and insert here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2" name="Google Shape;1222;p82"/>
          <p:cNvSpPr/>
          <p:nvPr/>
        </p:nvSpPr>
        <p:spPr>
          <a:xfrm>
            <a:off x="317488" y="2912700"/>
            <a:ext cx="1884900" cy="514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¿Es útil </a:t>
            </a:r>
            <a:r>
              <a:rPr lang="en-GB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[CUSTOMER SITE]?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¡Comparte esto con un amigo!</a:t>
            </a:r>
            <a:endParaRPr sz="9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3" name="Google Shape;1223;p82"/>
          <p:cNvSpPr txBox="1"/>
          <p:nvPr/>
        </p:nvSpPr>
        <p:spPr>
          <a:xfrm>
            <a:off x="2441275" y="1933078"/>
            <a:ext cx="2621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 horarios y ubicaciones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4" name="Google Shape;1224;p82"/>
          <p:cNvSpPr txBox="1"/>
          <p:nvPr/>
        </p:nvSpPr>
        <p:spPr>
          <a:xfrm>
            <a:off x="2441275" y="2197150"/>
            <a:ext cx="28128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Encuentre servicios gratuitos y de costo reducido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5" name="Google Shape;1225;p82"/>
          <p:cNvSpPr txBox="1"/>
          <p:nvPr/>
        </p:nvSpPr>
        <p:spPr>
          <a:xfrm>
            <a:off x="2441275" y="2450340"/>
            <a:ext cx="26211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Solicitar beneficios</a:t>
            </a:r>
            <a:endParaRPr sz="1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83"/>
          <p:cNvSpPr/>
          <p:nvPr/>
        </p:nvSpPr>
        <p:spPr>
          <a:xfrm>
            <a:off x="75" y="0"/>
            <a:ext cx="54864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1" name="Google Shape;1231;p83"/>
          <p:cNvSpPr txBox="1"/>
          <p:nvPr/>
        </p:nvSpPr>
        <p:spPr>
          <a:xfrm>
            <a:off x="317500" y="202750"/>
            <a:ext cx="3546600" cy="5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Conectarse a Recursos</a:t>
            </a:r>
            <a:endParaRPr b="1" sz="24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2" name="Google Shape;1232;p83"/>
          <p:cNvSpPr/>
          <p:nvPr/>
        </p:nvSpPr>
        <p:spPr>
          <a:xfrm>
            <a:off x="438900" y="882200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3" name="Google Shape;1233;p83"/>
          <p:cNvSpPr/>
          <p:nvPr/>
        </p:nvSpPr>
        <p:spPr>
          <a:xfrm>
            <a:off x="438900" y="2179055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4" name="Google Shape;1234;p83"/>
          <p:cNvSpPr/>
          <p:nvPr/>
        </p:nvSpPr>
        <p:spPr>
          <a:xfrm>
            <a:off x="2013964" y="882200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5" name="Google Shape;1235;p83"/>
          <p:cNvSpPr/>
          <p:nvPr/>
        </p:nvSpPr>
        <p:spPr>
          <a:xfrm>
            <a:off x="2013964" y="2179055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6" name="Google Shape;1236;p83"/>
          <p:cNvSpPr/>
          <p:nvPr/>
        </p:nvSpPr>
        <p:spPr>
          <a:xfrm>
            <a:off x="3589049" y="882200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7" name="Google Shape;1237;p83"/>
          <p:cNvSpPr/>
          <p:nvPr/>
        </p:nvSpPr>
        <p:spPr>
          <a:xfrm>
            <a:off x="3589049" y="2179055"/>
            <a:ext cx="1458600" cy="1200600"/>
          </a:xfrm>
          <a:prstGeom prst="roundRect">
            <a:avLst>
              <a:gd fmla="val 1282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8" name="Google Shape;1238;p83"/>
          <p:cNvSpPr/>
          <p:nvPr/>
        </p:nvSpPr>
        <p:spPr>
          <a:xfrm>
            <a:off x="3820500" y="2826925"/>
            <a:ext cx="995700" cy="4665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Source Sans Pro"/>
                <a:ea typeface="Source Sans Pro"/>
                <a:cs typeface="Source Sans Pro"/>
                <a:sym typeface="Source Sans Pro"/>
              </a:rPr>
              <a:t>CUSTOMER LOGO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239" name="Google Shape;1239;p83"/>
          <p:cNvGrpSpPr/>
          <p:nvPr/>
        </p:nvGrpSpPr>
        <p:grpSpPr>
          <a:xfrm>
            <a:off x="3589050" y="2179050"/>
            <a:ext cx="1458600" cy="583200"/>
            <a:chOff x="3589050" y="2179050"/>
            <a:chExt cx="1458600" cy="583200"/>
          </a:xfrm>
        </p:grpSpPr>
        <p:sp>
          <p:nvSpPr>
            <p:cNvPr id="1240" name="Google Shape;1240;p83"/>
            <p:cNvSpPr/>
            <p:nvPr/>
          </p:nvSpPr>
          <p:spPr>
            <a:xfrm>
              <a:off x="3589050" y="2179050"/>
              <a:ext cx="1458600" cy="583200"/>
            </a:xfrm>
            <a:prstGeom prst="roundRect">
              <a:avLst>
                <a:gd fmla="val 1282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41" name="Google Shape;1241;p83"/>
            <p:cNvSpPr/>
            <p:nvPr/>
          </p:nvSpPr>
          <p:spPr>
            <a:xfrm>
              <a:off x="3589050" y="2503350"/>
              <a:ext cx="1458600" cy="2589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242" name="Google Shape;1242;p83"/>
          <p:cNvSpPr txBox="1"/>
          <p:nvPr/>
        </p:nvSpPr>
        <p:spPr>
          <a:xfrm>
            <a:off x="3699600" y="2283138"/>
            <a:ext cx="1237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Busca y conecta sin costo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3" name="Google Shape;1243;p83"/>
          <p:cNvSpPr/>
          <p:nvPr/>
        </p:nvSpPr>
        <p:spPr>
          <a:xfrm>
            <a:off x="515100" y="958400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4" name="Google Shape;1244;p83"/>
          <p:cNvSpPr/>
          <p:nvPr/>
        </p:nvSpPr>
        <p:spPr>
          <a:xfrm>
            <a:off x="2077305" y="958400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5" name="Google Shape;1245;p83"/>
          <p:cNvSpPr/>
          <p:nvPr/>
        </p:nvSpPr>
        <p:spPr>
          <a:xfrm>
            <a:off x="3665260" y="958400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6" name="Google Shape;1246;p83"/>
          <p:cNvSpPr/>
          <p:nvPr/>
        </p:nvSpPr>
        <p:spPr>
          <a:xfrm>
            <a:off x="513300" y="2255261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7" name="Google Shape;1247;p83"/>
          <p:cNvSpPr/>
          <p:nvPr/>
        </p:nvSpPr>
        <p:spPr>
          <a:xfrm>
            <a:off x="2088380" y="2255261"/>
            <a:ext cx="286800" cy="28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8000" lIns="18000" spcFirstLastPara="1" rIns="18000" wrap="square" tIns="1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</a:t>
            </a:r>
            <a:endParaRPr b="1"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48" name="Google Shape;1248;p83" title="Health-42.png"/>
          <p:cNvPicPr preferRelativeResize="0"/>
          <p:nvPr/>
        </p:nvPicPr>
        <p:blipFill rotWithShape="1">
          <a:blip r:embed="rId4">
            <a:alphaModFix/>
          </a:blip>
          <a:srcRect b="0" l="12900" r="10224" t="0"/>
          <a:stretch/>
        </p:blipFill>
        <p:spPr>
          <a:xfrm>
            <a:off x="800100" y="1022588"/>
            <a:ext cx="495824" cy="64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9" name="Google Shape;1249;p83" title="GeneralPeople-114.png"/>
          <p:cNvPicPr preferRelativeResize="0"/>
          <p:nvPr/>
        </p:nvPicPr>
        <p:blipFill rotWithShape="1">
          <a:blip r:embed="rId5">
            <a:alphaModFix/>
          </a:blip>
          <a:srcRect b="0" l="33154" r="38598" t="0"/>
          <a:stretch/>
        </p:blipFill>
        <p:spPr>
          <a:xfrm flipH="1">
            <a:off x="1503861" y="1022588"/>
            <a:ext cx="195096" cy="69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Google Shape;1250;p83" title="family-54.png"/>
          <p:cNvPicPr preferRelativeResize="0"/>
          <p:nvPr/>
        </p:nvPicPr>
        <p:blipFill rotWithShape="1">
          <a:blip r:embed="rId6">
            <a:alphaModFix/>
          </a:blip>
          <a:srcRect b="0" l="30561" r="33374" t="0"/>
          <a:stretch/>
        </p:blipFill>
        <p:spPr>
          <a:xfrm flipH="1">
            <a:off x="1295919" y="1045433"/>
            <a:ext cx="249088" cy="690668"/>
          </a:xfrm>
          <a:prstGeom prst="rect">
            <a:avLst/>
          </a:prstGeom>
          <a:noFill/>
          <a:ln>
            <a:noFill/>
          </a:ln>
        </p:spPr>
      </p:pic>
      <p:sp>
        <p:nvSpPr>
          <p:cNvPr id="1251" name="Google Shape;1251;p83"/>
          <p:cNvSpPr txBox="1"/>
          <p:nvPr/>
        </p:nvSpPr>
        <p:spPr>
          <a:xfrm>
            <a:off x="438900" y="1687188"/>
            <a:ext cx="14586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María es madre soltera que acaba de salir del hospital. Vive en una casa inestable con fugas en las tuberías.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2" name="Google Shape;1252;p83"/>
          <p:cNvSpPr txBox="1"/>
          <p:nvPr/>
        </p:nvSpPr>
        <p:spPr>
          <a:xfrm>
            <a:off x="2013975" y="1702488"/>
            <a:ext cx="14586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promotora de salud, Sara, hace una serie de preguntas sobre la situación actual de María.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3" name="Google Shape;1253;p83"/>
          <p:cNvSpPr txBox="1"/>
          <p:nvPr/>
        </p:nvSpPr>
        <p:spPr>
          <a:xfrm>
            <a:off x="3589050" y="1626303"/>
            <a:ext cx="14586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 escuchar las respuestas, Sara identifica recursos en</a:t>
            </a: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[CUSTOMER SITE]</a:t>
            </a: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que podrían ayudar a Maria y su familia.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4" name="Google Shape;1254;p83"/>
          <p:cNvSpPr txBox="1"/>
          <p:nvPr/>
        </p:nvSpPr>
        <p:spPr>
          <a:xfrm>
            <a:off x="2013975" y="3002113"/>
            <a:ext cx="14586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María le agradece a Sara y empieza a buscar otros recursos desde su teléfono celular. 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5" name="Google Shape;1255;p83"/>
          <p:cNvSpPr txBox="1"/>
          <p:nvPr/>
        </p:nvSpPr>
        <p:spPr>
          <a:xfrm>
            <a:off x="438900" y="2925953"/>
            <a:ext cx="14586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Además de compartir los recursos con María, Sara le anima a visitar</a:t>
            </a: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[CUSTOMER SITE]</a:t>
            </a: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6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buscar programas adicionales.</a:t>
            </a:r>
            <a:endParaRPr sz="6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56" name="Google Shape;1256;p83" title="Health-42.png"/>
          <p:cNvPicPr preferRelativeResize="0"/>
          <p:nvPr/>
        </p:nvPicPr>
        <p:blipFill rotWithShape="1">
          <a:blip r:embed="rId4">
            <a:alphaModFix/>
          </a:blip>
          <a:srcRect b="0" l="12900" r="10224" t="0"/>
          <a:stretch/>
        </p:blipFill>
        <p:spPr>
          <a:xfrm>
            <a:off x="920288" y="2283150"/>
            <a:ext cx="495824" cy="64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83" title="farm-70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311" y="2590600"/>
            <a:ext cx="304200" cy="30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83" title="Health-109.png"/>
          <p:cNvPicPr preferRelativeResize="0"/>
          <p:nvPr/>
        </p:nvPicPr>
        <p:blipFill rotWithShape="1">
          <a:blip r:embed="rId8">
            <a:alphaModFix/>
          </a:blip>
          <a:srcRect b="9966" l="27561" r="30540" t="12479"/>
          <a:stretch/>
        </p:blipFill>
        <p:spPr>
          <a:xfrm>
            <a:off x="1331238" y="2338011"/>
            <a:ext cx="98248" cy="18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59" name="Google Shape;1259;p83"/>
          <p:cNvSpPr/>
          <p:nvPr/>
        </p:nvSpPr>
        <p:spPr>
          <a:xfrm>
            <a:off x="886600" y="2336325"/>
            <a:ext cx="109800" cy="107700"/>
          </a:xfrm>
          <a:prstGeom prst="hear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60" name="Google Shape;1260;p83" title="Health-127.png"/>
          <p:cNvPicPr preferRelativeResize="0"/>
          <p:nvPr/>
        </p:nvPicPr>
        <p:blipFill rotWithShape="1">
          <a:blip r:embed="rId3">
            <a:alphaModFix/>
          </a:blip>
          <a:srcRect b="21199" l="23125" r="23259" t="20658"/>
          <a:stretch/>
        </p:blipFill>
        <p:spPr>
          <a:xfrm>
            <a:off x="1392425" y="2562206"/>
            <a:ext cx="286800" cy="31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83" title="Health-42.png"/>
          <p:cNvPicPr preferRelativeResize="0"/>
          <p:nvPr/>
        </p:nvPicPr>
        <p:blipFill rotWithShape="1">
          <a:blip r:embed="rId4">
            <a:alphaModFix/>
          </a:blip>
          <a:srcRect b="0" l="12900" r="10224" t="0"/>
          <a:stretch/>
        </p:blipFill>
        <p:spPr>
          <a:xfrm>
            <a:off x="2326488" y="1056875"/>
            <a:ext cx="495824" cy="644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2" name="Google Shape;1262;p83"/>
          <p:cNvGrpSpPr/>
          <p:nvPr/>
        </p:nvGrpSpPr>
        <p:grpSpPr>
          <a:xfrm>
            <a:off x="2706499" y="958403"/>
            <a:ext cx="249079" cy="215143"/>
            <a:chOff x="7965092" y="2095001"/>
            <a:chExt cx="537272" cy="464071"/>
          </a:xfrm>
        </p:grpSpPr>
        <p:sp>
          <p:nvSpPr>
            <p:cNvPr id="1263" name="Google Shape;1263;p83"/>
            <p:cNvSpPr/>
            <p:nvPr/>
          </p:nvSpPr>
          <p:spPr>
            <a:xfrm>
              <a:off x="8157383" y="2095001"/>
              <a:ext cx="344981" cy="373573"/>
            </a:xfrm>
            <a:custGeom>
              <a:rect b="b" l="l" r="r" t="t"/>
              <a:pathLst>
                <a:path extrusionOk="0" h="373573" w="344981">
                  <a:moveTo>
                    <a:pt x="268569" y="373573"/>
                  </a:moveTo>
                  <a:cubicBezTo>
                    <a:pt x="263329" y="373573"/>
                    <a:pt x="258226" y="371464"/>
                    <a:pt x="254347" y="367511"/>
                  </a:cubicBezTo>
                  <a:lnTo>
                    <a:pt x="177934" y="288430"/>
                  </a:lnTo>
                  <a:lnTo>
                    <a:pt x="53687" y="288430"/>
                  </a:lnTo>
                  <a:cubicBezTo>
                    <a:pt x="24088" y="288430"/>
                    <a:pt x="0" y="264329"/>
                    <a:pt x="0" y="234703"/>
                  </a:cubicBezTo>
                  <a:lnTo>
                    <a:pt x="0" y="53727"/>
                  </a:lnTo>
                  <a:cubicBezTo>
                    <a:pt x="0" y="24101"/>
                    <a:pt x="24088" y="0"/>
                    <a:pt x="53687" y="0"/>
                  </a:cubicBezTo>
                  <a:lnTo>
                    <a:pt x="291227" y="0"/>
                  </a:lnTo>
                  <a:cubicBezTo>
                    <a:pt x="320894" y="0"/>
                    <a:pt x="344982" y="24101"/>
                    <a:pt x="344982" y="53727"/>
                  </a:cubicBezTo>
                  <a:lnTo>
                    <a:pt x="344982" y="234703"/>
                  </a:lnTo>
                  <a:cubicBezTo>
                    <a:pt x="344982" y="264329"/>
                    <a:pt x="320894" y="288430"/>
                    <a:pt x="291227" y="288430"/>
                  </a:cubicBezTo>
                  <a:lnTo>
                    <a:pt x="288437" y="288430"/>
                  </a:lnTo>
                  <a:lnTo>
                    <a:pt x="288437" y="353766"/>
                  </a:lnTo>
                  <a:cubicBezTo>
                    <a:pt x="288437" y="361877"/>
                    <a:pt x="283538" y="369076"/>
                    <a:pt x="276053" y="372111"/>
                  </a:cubicBezTo>
                  <a:cubicBezTo>
                    <a:pt x="273603" y="373090"/>
                    <a:pt x="271086" y="373567"/>
                    <a:pt x="268569" y="373567"/>
                  </a:cubicBezTo>
                  <a:close/>
                  <a:moveTo>
                    <a:pt x="53687" y="16970"/>
                  </a:moveTo>
                  <a:cubicBezTo>
                    <a:pt x="33478" y="16970"/>
                    <a:pt x="16943" y="33464"/>
                    <a:pt x="16943" y="53734"/>
                  </a:cubicBezTo>
                  <a:lnTo>
                    <a:pt x="16943" y="234710"/>
                  </a:lnTo>
                  <a:cubicBezTo>
                    <a:pt x="16943" y="254980"/>
                    <a:pt x="33478" y="271474"/>
                    <a:pt x="53687" y="271474"/>
                  </a:cubicBezTo>
                  <a:lnTo>
                    <a:pt x="181540" y="271474"/>
                  </a:lnTo>
                  <a:cubicBezTo>
                    <a:pt x="183854" y="271474"/>
                    <a:pt x="186099" y="272413"/>
                    <a:pt x="187664" y="274060"/>
                  </a:cubicBezTo>
                  <a:lnTo>
                    <a:pt x="266595" y="355732"/>
                  </a:lnTo>
                  <a:cubicBezTo>
                    <a:pt x="267684" y="356869"/>
                    <a:pt x="268840" y="356726"/>
                    <a:pt x="269657" y="356392"/>
                  </a:cubicBezTo>
                  <a:cubicBezTo>
                    <a:pt x="270337" y="356127"/>
                    <a:pt x="271427" y="355433"/>
                    <a:pt x="271427" y="353773"/>
                  </a:cubicBezTo>
                  <a:lnTo>
                    <a:pt x="271427" y="279952"/>
                  </a:lnTo>
                  <a:cubicBezTo>
                    <a:pt x="271427" y="275271"/>
                    <a:pt x="275237" y="271467"/>
                    <a:pt x="279932" y="271467"/>
                  </a:cubicBezTo>
                  <a:lnTo>
                    <a:pt x="291227" y="271467"/>
                  </a:lnTo>
                  <a:cubicBezTo>
                    <a:pt x="311504" y="271467"/>
                    <a:pt x="328038" y="254973"/>
                    <a:pt x="328038" y="234703"/>
                  </a:cubicBezTo>
                  <a:lnTo>
                    <a:pt x="328038" y="53727"/>
                  </a:lnTo>
                  <a:cubicBezTo>
                    <a:pt x="328038" y="33457"/>
                    <a:pt x="311504" y="16963"/>
                    <a:pt x="291227" y="16963"/>
                  </a:cubicBezTo>
                  <a:lnTo>
                    <a:pt x="53755" y="16963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83"/>
            <p:cNvSpPr/>
            <p:nvPr/>
          </p:nvSpPr>
          <p:spPr>
            <a:xfrm>
              <a:off x="7965092" y="2185499"/>
              <a:ext cx="322322" cy="373573"/>
            </a:xfrm>
            <a:custGeom>
              <a:rect b="b" l="l" r="r" t="t"/>
              <a:pathLst>
                <a:path extrusionOk="0" h="373573" w="322322">
                  <a:moveTo>
                    <a:pt x="76344" y="373567"/>
                  </a:moveTo>
                  <a:cubicBezTo>
                    <a:pt x="73895" y="373567"/>
                    <a:pt x="71310" y="373090"/>
                    <a:pt x="68928" y="372111"/>
                  </a:cubicBezTo>
                  <a:cubicBezTo>
                    <a:pt x="61375" y="369076"/>
                    <a:pt x="56544" y="361870"/>
                    <a:pt x="56544" y="353766"/>
                  </a:cubicBezTo>
                  <a:lnTo>
                    <a:pt x="56544" y="288430"/>
                  </a:lnTo>
                  <a:lnTo>
                    <a:pt x="53686" y="288430"/>
                  </a:lnTo>
                  <a:cubicBezTo>
                    <a:pt x="24087" y="288430"/>
                    <a:pt x="0" y="264329"/>
                    <a:pt x="0" y="234703"/>
                  </a:cubicBezTo>
                  <a:lnTo>
                    <a:pt x="0" y="53727"/>
                  </a:lnTo>
                  <a:cubicBezTo>
                    <a:pt x="0" y="24101"/>
                    <a:pt x="24087" y="0"/>
                    <a:pt x="53686" y="0"/>
                  </a:cubicBezTo>
                  <a:lnTo>
                    <a:pt x="178138" y="0"/>
                  </a:lnTo>
                  <a:lnTo>
                    <a:pt x="178138" y="16963"/>
                  </a:lnTo>
                  <a:lnTo>
                    <a:pt x="53686" y="16963"/>
                  </a:lnTo>
                  <a:cubicBezTo>
                    <a:pt x="33409" y="16963"/>
                    <a:pt x="16942" y="33457"/>
                    <a:pt x="16942" y="53727"/>
                  </a:cubicBezTo>
                  <a:lnTo>
                    <a:pt x="16942" y="234703"/>
                  </a:lnTo>
                  <a:cubicBezTo>
                    <a:pt x="16942" y="254973"/>
                    <a:pt x="33409" y="271467"/>
                    <a:pt x="53686" y="271467"/>
                  </a:cubicBezTo>
                  <a:lnTo>
                    <a:pt x="65049" y="271467"/>
                  </a:lnTo>
                  <a:cubicBezTo>
                    <a:pt x="69676" y="271467"/>
                    <a:pt x="73487" y="275264"/>
                    <a:pt x="73487" y="279952"/>
                  </a:cubicBezTo>
                  <a:lnTo>
                    <a:pt x="73487" y="353773"/>
                  </a:lnTo>
                  <a:cubicBezTo>
                    <a:pt x="73487" y="355433"/>
                    <a:pt x="74576" y="356127"/>
                    <a:pt x="75256" y="356392"/>
                  </a:cubicBezTo>
                  <a:cubicBezTo>
                    <a:pt x="76073" y="356726"/>
                    <a:pt x="77297" y="356876"/>
                    <a:pt x="78386" y="355739"/>
                  </a:cubicBezTo>
                  <a:lnTo>
                    <a:pt x="157316" y="274053"/>
                  </a:lnTo>
                  <a:cubicBezTo>
                    <a:pt x="158882" y="272406"/>
                    <a:pt x="161127" y="271467"/>
                    <a:pt x="163373" y="271467"/>
                  </a:cubicBezTo>
                  <a:lnTo>
                    <a:pt x="268636" y="271467"/>
                  </a:lnTo>
                  <a:cubicBezTo>
                    <a:pt x="288913" y="271467"/>
                    <a:pt x="305380" y="254973"/>
                    <a:pt x="305380" y="234703"/>
                  </a:cubicBezTo>
                  <a:lnTo>
                    <a:pt x="305380" y="212079"/>
                  </a:lnTo>
                  <a:lnTo>
                    <a:pt x="322322" y="212079"/>
                  </a:lnTo>
                  <a:lnTo>
                    <a:pt x="322322" y="234703"/>
                  </a:lnTo>
                  <a:cubicBezTo>
                    <a:pt x="322322" y="264329"/>
                    <a:pt x="298235" y="288430"/>
                    <a:pt x="268636" y="288430"/>
                  </a:cubicBezTo>
                  <a:lnTo>
                    <a:pt x="166979" y="288430"/>
                  </a:lnTo>
                  <a:lnTo>
                    <a:pt x="90566" y="367518"/>
                  </a:lnTo>
                  <a:cubicBezTo>
                    <a:pt x="86756" y="371464"/>
                    <a:pt x="81652" y="373573"/>
                    <a:pt x="76344" y="373573"/>
                  </a:cubicBez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83"/>
            <p:cNvSpPr/>
            <p:nvPr/>
          </p:nvSpPr>
          <p:spPr>
            <a:xfrm>
              <a:off x="8199774" y="2185492"/>
              <a:ext cx="87640" cy="155527"/>
            </a:xfrm>
            <a:custGeom>
              <a:rect b="b" l="l" r="r" t="t"/>
              <a:pathLst>
                <a:path extrusionOk="0" h="155527" w="87640">
                  <a:moveTo>
                    <a:pt x="87640" y="155528"/>
                  </a:moveTo>
                  <a:lnTo>
                    <a:pt x="70698" y="155528"/>
                  </a:lnTo>
                  <a:lnTo>
                    <a:pt x="70698" y="53727"/>
                  </a:lnTo>
                  <a:cubicBezTo>
                    <a:pt x="70698" y="33457"/>
                    <a:pt x="54231" y="16963"/>
                    <a:pt x="33954" y="16963"/>
                  </a:cubicBezTo>
                  <a:lnTo>
                    <a:pt x="0" y="16963"/>
                  </a:lnTo>
                  <a:lnTo>
                    <a:pt x="0" y="0"/>
                  </a:lnTo>
                  <a:lnTo>
                    <a:pt x="33954" y="0"/>
                  </a:lnTo>
                  <a:cubicBezTo>
                    <a:pt x="63553" y="0"/>
                    <a:pt x="87640" y="24101"/>
                    <a:pt x="87640" y="53727"/>
                  </a:cubicBezTo>
                  <a:lnTo>
                    <a:pt x="87640" y="155528"/>
                  </a:lnTo>
                  <a:close/>
                </a:path>
              </a:pathLst>
            </a:custGeom>
            <a:solidFill>
              <a:srgbClr val="0080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66" name="Google Shape;1266;p83" title="GeneralPeople-51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52550" y="999750"/>
            <a:ext cx="613076" cy="61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83" title="GeneralPeople-101.png"/>
          <p:cNvPicPr preferRelativeResize="0"/>
          <p:nvPr/>
        </p:nvPicPr>
        <p:blipFill rotWithShape="1">
          <a:blip r:embed="rId10">
            <a:alphaModFix/>
          </a:blip>
          <a:srcRect b="0" l="33915" r="32975" t="0"/>
          <a:stretch/>
        </p:blipFill>
        <p:spPr>
          <a:xfrm flipH="1">
            <a:off x="2989803" y="999738"/>
            <a:ext cx="228672" cy="69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8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36737" y="2372555"/>
            <a:ext cx="613074" cy="58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indhelp 2025">
  <a:themeElements>
    <a:clrScheme name="FindHelp 2024">
      <a:dk1>
        <a:srgbClr val="000000"/>
      </a:dk1>
      <a:lt1>
        <a:srgbClr val="FFFFFF"/>
      </a:lt1>
      <a:dk2>
        <a:srgbClr val="06292B"/>
      </a:dk2>
      <a:lt2>
        <a:srgbClr val="F4F8F8"/>
      </a:lt2>
      <a:accent1>
        <a:srgbClr val="08444A"/>
      </a:accent1>
      <a:accent2>
        <a:srgbClr val="008080"/>
      </a:accent2>
      <a:accent3>
        <a:srgbClr val="E5A925"/>
      </a:accent3>
      <a:accent4>
        <a:srgbClr val="00ACAA"/>
      </a:accent4>
      <a:accent5>
        <a:srgbClr val="E4572E"/>
      </a:accent5>
      <a:accent6>
        <a:srgbClr val="BCD9B4"/>
      </a:accent6>
      <a:hlink>
        <a:srgbClr val="008080"/>
      </a:hlink>
      <a:folHlink>
        <a:srgbClr val="0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